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KOUSL+KOMVLQ+ArialMT"/>
      <p:regular r:id="rId15"/>
    </p:embeddedFont>
    <p:embeddedFont>
      <p:font typeface="LFOCSW+MS-UIGothic"/>
      <p:regular r:id="rId16"/>
    </p:embeddedFont>
    <p:embeddedFont>
      <p:font typeface="EBSCOI+HHNWCJ+MicrosoftYaHei-Bold"/>
      <p:regular r:id="rId17"/>
    </p:embeddedFont>
    <p:embeddedFont>
      <p:font typeface="QIFVOL+UNPOB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F999F-66AB-40C4-8AB9-252AFC64E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DEAC2-7AA8-452C-A110-095E9DB5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A5FDC-284C-4DEF-92D9-D388183F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36A18-D9E2-4234-9C96-4DFF0514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37CAF-A119-4D0F-86A4-39B30653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D6DDB-2328-4127-8107-77D01D363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E3644-7850-41A8-9A2E-68B461EC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E6F17-D2EF-4EE2-BF9F-6DE6BB94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BAA9F-9D62-4ADB-87B6-F68A9F3C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447C6-CE8C-44D1-B9FD-137418F9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F8B48-5468-4859-8052-C86C051FA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6076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KOUSL+KOMVLQ+ArialMT"/>
                <a:cs typeface="DKOUSL+KOMVL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766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KOUSL+KOMVLQ+ArialMT"/>
                <a:cs typeface="DKOUSL+KOMVL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资实务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3314890"/>
            <a:ext cx="4439861" cy="18808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KOUSL+KOMVLQ+ArialMT"/>
                <a:cs typeface="DKOUSL+KOMVL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KOUSL+KOMVLQ+ArialMT"/>
                <a:cs typeface="DKOUSL+KOMVL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与机遇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KOUSL+KOMVLQ+ArialMT"/>
                <a:cs typeface="DKOUSL+KOMVL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LFOCSW+MS-UIGothic"/>
                <a:cs typeface="LFOCSW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FOCSW+MS-UIGothic"/>
                <a:cs typeface="LFOCSW+MS-UIGothic"/>
              </a:rPr>
              <a:t>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2000" spc="25">
                <a:solidFill>
                  <a:srgbClr val="FFFDFD"/>
                </a:solidFill>
                <a:latin typeface="LFOCSW+MS-UIGothic"/>
                <a:cs typeface="LFOCSW+MS-UIGothic"/>
              </a:rPr>
              <a:t>期投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LFOCSW+MS-UIGothic"/>
                <a:cs typeface="LFOCSW+MS-UIGothic"/>
              </a:rPr>
              <a:t>与短期投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是指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或潜在生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能力的物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质资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料、技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、土地使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期投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着眼于未来收益，短期投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更关注短期内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取的回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FOCSW+MS-UIGothic"/>
                <a:cs typeface="LFOCSW+MS-UIGothic"/>
              </a:rPr>
              <a:t>直接投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LFOCSW+MS-UIGothic"/>
                <a:cs typeface="LFOCSW+MS-UIGothic"/>
              </a:rPr>
              <a:t>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LFOCSW+MS-UIGothic"/>
                <a:cs typeface="LFOCSW+MS-UIGothic"/>
              </a:rPr>
              <a:t>接投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直接投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涉及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对实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的控制和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，而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接投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资则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金融市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或金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融机构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FOCSW+MS-UIGothic"/>
                <a:cs typeface="LFOCSW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的特点与原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00B6FF"/>
                </a:solidFill>
                <a:latin typeface="LFOCSW+MS-UIGothic"/>
                <a:cs typeface="LFOCSW+MS-UIGothic"/>
              </a:rPr>
              <a:t>期性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1550">
                <a:solidFill>
                  <a:srgbClr val="00B6FF"/>
                </a:solidFill>
                <a:latin typeface="LFOCSW+MS-UIGothic"/>
                <a:cs typeface="LFOCSW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的特点与原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的特点与原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SCOI+HHNWCJ+MicrosoftYaHei-Bold"/>
                <a:cs typeface="EBSCOI+HHNWC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SCOI+HHNWCJ+MicrosoftYaHei-Bold"/>
                <a:cs typeface="EBSCOI+HHNWC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SCOI+HHNWCJ+MicrosoftYaHei-Bold"/>
                <a:cs typeface="EBSCOI+HHNWC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FOCSW+MS-UIGothic"/>
                <a:cs typeface="LFOCSW+MS-UIGothic"/>
              </a:rPr>
              <a:t>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场导</a:t>
            </a:r>
            <a:r>
              <a:rPr sz="2000">
                <a:solidFill>
                  <a:srgbClr val="00B6FF"/>
                </a:solidFill>
                <a:latin typeface="LFOCSW+MS-UIGothic"/>
                <a:cs typeface="LFOCSW+MS-UIGothic"/>
              </a:rPr>
              <a:t>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FOCSW+MS-UIGothic"/>
                <a:cs typeface="LFOCSW+MS-UIGothic"/>
              </a:rPr>
              <a:t>技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0B6FF"/>
                </a:solidFill>
                <a:latin typeface="LFOCSW+MS-UIGothic"/>
                <a:cs typeface="LFOCSW+MS-UIGothic"/>
              </a:rPr>
              <a:t>先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00B6FF"/>
                </a:solidFill>
                <a:latin typeface="LFOCSW+MS-UIGothic"/>
                <a:cs typeface="LFOCSW+MS-UIGothic"/>
              </a:rPr>
              <a:t>效益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的理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B6FF"/>
                </a:solidFill>
                <a:latin typeface="LFOCSW+MS-UIGothic"/>
                <a:cs typeface="LFOCSW+MS-UIGothic"/>
              </a:rPr>
              <a:t>本流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B6FF"/>
                </a:solidFill>
                <a:latin typeface="LFOCSW+MS-UIGothic"/>
                <a:cs typeface="LFOCSW+MS-UIGothic"/>
              </a:rPr>
              <a:t>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LFOCSW+MS-UIGothic"/>
                <a:cs typeface="LFOCSW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场结</a:t>
            </a:r>
            <a:r>
              <a:rPr sz="2300" spc="23">
                <a:solidFill>
                  <a:srgbClr val="00B6FF"/>
                </a:solidFill>
                <a:latin typeface="LFOCSW+MS-UIGothic"/>
                <a:cs typeface="LFOCSW+MS-UIGothic"/>
              </a:rPr>
              <a:t>构理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产业发</a:t>
            </a:r>
            <a:r>
              <a:rPr sz="2300" spc="25">
                <a:solidFill>
                  <a:srgbClr val="00B6FF"/>
                </a:solidFill>
                <a:latin typeface="LFOCSW+MS-UIGothic"/>
                <a:cs typeface="LFOCSW+MS-UIGothic"/>
              </a:rPr>
              <a:t>展周期理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LFOCSW+MS-UIGothic"/>
                <a:cs typeface="LFOCSW+MS-UIGothic"/>
              </a:rPr>
              <a:t>的操作流程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IFVOL+UNPOBD+MicrosoftYaHei"/>
                <a:cs typeface="QIFVOL+UNPOB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IFVOL+UNPOBD+MicrosoftYaHei"/>
                <a:cs typeface="QIFVOL+UNPOB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IFVOL+UNPOBD+MicrosoftYaHei"/>
                <a:cs typeface="QIFVOL+UNPOB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IFVOL+UNPOBD+MicrosoftYaHei"/>
                <a:cs typeface="QIFVOL+UNPOB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LFOCSW+MS-UIGothic"/>
                <a:cs typeface="LFOCSW+MS-UIGothic"/>
              </a:rPr>
              <a:t>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FOCSW+MS-UIGothic"/>
                <a:cs typeface="LFOCSW+MS-UIGothic"/>
              </a:rPr>
              <a:t>尽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职调查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FOCSW+MS-UIGothic"/>
                <a:cs typeface="LFOCSW+MS-UIGothic"/>
              </a:rPr>
              <a:t>投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00B6FF"/>
                </a:solidFill>
                <a:latin typeface="LFOCSW+MS-UIGothic"/>
                <a:cs typeface="LFOCSW+MS-UIGothic"/>
              </a:rPr>
              <a:t>决策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LFOCSW+MS-UIGothic"/>
                <a:cs typeface="LFOCSW+MS-UIGothic"/>
              </a:rPr>
              <a:t>投后管理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https://d.book118.com/888026076141006037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DKOUSL+KOMVLQ+ArialMT</vt:lpstr>
      <vt:lpstr>Times New Roman</vt:lpstr>
      <vt:lpstr>SimSun</vt:lpstr>
      <vt:lpstr>LFOCSW+MS-UIGothic</vt:lpstr>
      <vt:lpstr>EBSCOI+HHNWCJ+MicrosoftYaHei-Bold</vt:lpstr>
      <vt:lpstr>QIFVOL+UNPOBD+MicrosoftYaHei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2024-09-18T01:17:40.602</cp:lastPrinted>
  <dcterms:created xsi:type="dcterms:W3CDTF">2024-09-17T17:17:40Z</dcterms:created>
  <dcterms:modified xsi:type="dcterms:W3CDTF">2024-09-17T17:17:41Z</dcterms:modified>
</cp:coreProperties>
</file>