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CAE4CA-8B78-45C8-B2F6-11E244976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A41105-983E-45B3-A423-40DFAF8675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5D20FD-7FB3-4E25-B86B-7EA8514DE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4C9888-E8FE-4941-AD44-9C96BB8705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9F2420-51B9-491F-97AC-BBA7E61CDE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D8DDD7-5B5B-4070-9742-B13F4D58E6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4C1BC7-FC43-4C0F-AB48-09DFCEB774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490CEB-C2A2-4E44-868E-BDF38E1AE8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A0C9EF-9528-4E25-B4C9-B7D95CBFE7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C98F41-2D28-417F-A1E6-39555861B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B1649D-EAE7-4886-9160-C54EEAF701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27010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微软雅黑" panose="020b0503020204020204" charset="-122"/>
                <a:ea typeface="微软雅黑" panose="020b0503020204020204" charset="-122"/>
                <a:cs typeface="微软雅黑" panose="020b0503020204020204" charset="-122"/>
              </a:rPr>
              <a:t>东南大学有限元分析程轴对称问题和空间问题有限元法</a:t>
            </a:r>
            <a:endParaRPr lang="en-US" sz="495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微软雅黑" panose="020b0503020204020204" charset="-122"/>
                <a:ea typeface="微软雅黑" panose="020b0503020204020204" charset="-122"/>
                <a:cs typeface="微软雅黑" panose="020b0503020204020204" charset="-122"/>
              </a:rPr>
              <a:t>汇报人：AA</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微软雅黑" panose="020b0503020204020204" charset="-122"/>
                <a:ea typeface="微软雅黑" panose="020b0503020204020204" charset="-122"/>
                <a:cs typeface="微软雅黑" panose="020b0503020204020204" charset="-122"/>
              </a:rPr>
              <a:t>2024-01-19</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2023</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微软雅黑" panose="020b0503020204020204" charset="-122"/>
                <a:ea typeface="微软雅黑" panose="020b0503020204020204" charset="-122"/>
                <a:cs typeface="微软雅黑" panose="020b0503020204020204" charset="-122"/>
              </a:rPr>
              <a:t>AA</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微软雅黑" panose="020b0503020204020204" charset="-122"/>
                <a:ea typeface="微软雅黑" panose="020b0503020204020204" charset="-122"/>
                <a:cs typeface="微软雅黑" panose="020b0503020204020204" charset="-122"/>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rPr>
              <a:t>有限元法基本原理</a:t>
            </a:r>
            <a:endPar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rPr>
              <a:t>轴对称问题有限元分析</a:t>
            </a:r>
            <a:endPar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rPr>
              <a:t>空间问题有限元分析</a:t>
            </a:r>
            <a:endPar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rPr>
              <a:t>有限元法在东南大学的应用研究</a:t>
            </a:r>
            <a:endPar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rPr>
              <a:t>有限元法软件介绍与操作演示</a:t>
            </a:r>
            <a:endPar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rPr>
              <a:t>课程总结与展望</a:t>
            </a:r>
            <a:endPar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微软雅黑" panose="020b0503020204020204" charset="-122"/>
                <a:ea typeface="微软雅黑" panose="020b0503020204020204" charset="-122"/>
                <a:cs typeface="微软雅黑" panose="020b0503020204020204" charset="-122"/>
              </a:rPr>
              <a:t>目 录</a:t>
            </a:r>
            <a:endParaRPr lang="en-US" sz="57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微软雅黑" panose="020b0503020204020204" charset="-122"/>
                <a:ea typeface="微软雅黑" panose="020b0503020204020204" charset="-122"/>
                <a:cs typeface="微软雅黑" panose="020b0503020204020204" charset="-122"/>
              </a:rPr>
              <a:t>CATALOGUE</a:t>
            </a:r>
            <a:endParaRPr lang="en-US" sz="1350" b="1">
              <a:solidFill>
                <a:srgbClr val="131516">
                  <a:alpha val="6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2023</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PART</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01</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微软雅黑" panose="020b0503020204020204" charset="-122"/>
                <a:ea typeface="微软雅黑" panose="020b0503020204020204" charset="-122"/>
                <a:cs typeface="微软雅黑" panose="020b0503020204020204" charset="-122"/>
              </a:rPr>
              <a:t>有限元法基本原理</a:t>
            </a:r>
            <a:endParaRPr lang="en-US" sz="45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2023</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微软雅黑" panose="020b0503020204020204" charset="-122"/>
                <a:ea typeface="微软雅黑" panose="020b0503020204020204" charset="-122"/>
                <a:cs typeface="微软雅黑" panose="020b0503020204020204" charset="-122"/>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有限元法定义</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有限元法是一种数值分析方法，用于求解各种复杂工程和科学问题。它将连续的物理系统离散化为有限个简单单元的组合，通过对这些单元进行分析和求解，得到整个系统的近似解。</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有限元法应用领域</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有限元法广泛应用于结构力学、流体力学、热力学、电磁学等多个领域，成为工程和科学计算中的重要工具。</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781" r="167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有限元法概述</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688" r="23688"/>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分而治之</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有限元法采用“分而治之”的思想，将复杂的连续体划分为有限个形状简单的单元，对每个单元进行单独分析和求解，然后通过一定的方式将单元解组合起来得到整体解。</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近似函数</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在每个单元内，选择适当的近似函数来描述未知量的分布。这些近似函数通常是由多项式或三角函数等构成的，具有一定的灵活性和适应性。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变分原理</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有限元法基于变分原理，通过最小化能量泛函或残差泛函等目标函数，得到问题的近似解。这种方法能够自动满足边界条件，并且具有较高的计算精度和效率。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有限元法基本思想</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前处理</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边界处理</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求解线性方程组</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后处理</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微软雅黑" panose="020b0503020204020204" charset="-122"/>
                <a:ea typeface="微软雅黑" panose="020b0503020204020204" charset="-122"/>
                <a:cs typeface="微软雅黑" panose="020b0503020204020204" charset="-122"/>
              </a:rPr>
              <a:t>总体合成</a:t>
            </a:r>
            <a:endParaRPr lang="en-US" sz="195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单元分析</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在前处理阶段，需要建立问题的数学模型，包括定义几何模型、材料属性、边界条件等。然后，将连续体离散化为有限个单元，并确定单元的节点和连接关系。</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对于每个单元，选择适当的近似函数，并根据变分原理建立单元刚度矩阵和荷载向量。这些单元刚度矩阵和荷载向量反映了单元内部的力学特性和外部作用。</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将所有单元的刚度矩阵和荷载向量按照节点编号进行组装，形成总体刚度矩阵和总体荷载向量。这个过程称为总体合成。</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根据问题的边界条件，对总体刚度矩阵和总体荷载向量进行修正。例如，对于固定边界条件，需要将对应节点的自由度进行约束；对于自然边界条件，需要将对应节点的荷载进行释放。</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采用适当的数值方法（如直接法、迭代法等）求解总体刚度矩阵和总体荷载向量构成的线性方程组，得到所有节点的位移解。</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在后处理阶段，可以根据需要提取各种有用的结果信息，如应力、应变、变形等。这些信息可以用于评估结构的性能、优化设计等。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有限元法求解步骤</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PART</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02</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微软雅黑" panose="020b0503020204020204" charset="-122"/>
                <a:ea typeface="微软雅黑" panose="020b0503020204020204" charset="-122"/>
                <a:cs typeface="微软雅黑" panose="020b0503020204020204" charset="-122"/>
              </a:rPr>
              <a:t>轴对称问题有限元分析</a:t>
            </a:r>
            <a:endParaRPr lang="en-US" sz="45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2023</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微软雅黑" panose="020b0503020204020204" charset="-122"/>
                <a:ea typeface="微软雅黑" panose="020b0503020204020204" charset="-122"/>
                <a:cs typeface="微软雅黑" panose="020b0503020204020204" charset="-122"/>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轴对称定义</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若物体或问题关于某轴对称，则其物理量（如位移、应力等）在该轴两侧呈对称分布。</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轴对称问题特点</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轴对称问题可简化为二维问题处理，降低计算维度和复杂度。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常见轴对称问题</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圆柱体、球体等旋转体在轴对称载荷作用下的应力、应变和位移分析。</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轴对称问题概述</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7554" r="17554"/>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网格划分</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采用轴对称单元对模型进行网格划分，确保网格在轴线上具有对称性。</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边界条件处理</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根据轴对称性质，合理设置边界条件，如对称轴上的位移约束等。</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载荷施加</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将轴对称载荷等效为节点力或面力施加在有限元模型上。</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轴对称问题有限元模型建立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求解过程</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利用有限元方法进行求解，包括单元刚度矩阵组装、整体刚度矩阵求解等步骤。</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结果后处理</a:t>
            </a:r>
            <a:endParaRPr lang="en-US" sz="2325" b="1">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提取计算结果，如位移、应力、应变等，进行后处理和可视化分析。</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对称性验证</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通过对比计算结果与理论解或实验数据，验证有限元模型的正确性和对称性处理的合理性。</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轴对称问题有限元求解</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rPr>
              <a:t>03</a:t>
            </a:r>
            <a:endPar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rPr>
              <a:t>02</a:t>
            </a:r>
            <a:endPar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rPr>
              <a:t>01</a:t>
            </a:r>
            <a:endPar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PART</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03</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微软雅黑" panose="020b0503020204020204" charset="-122"/>
                <a:ea typeface="微软雅黑" panose="020b0503020204020204" charset="-122"/>
                <a:cs typeface="微软雅黑" panose="020b0503020204020204" charset="-122"/>
              </a:rPr>
              <a:t>空间问题有限元分析</a:t>
            </a:r>
            <a:endParaRPr lang="en-US" sz="45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2023</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微软雅黑" panose="020b0503020204020204" charset="-122"/>
                <a:ea typeface="微软雅黑" panose="020b0503020204020204" charset="-122"/>
                <a:cs typeface="微软雅黑" panose="020b0503020204020204" charset="-122"/>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空间问题的分类</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根据问题的性质，空间问题可分为静力问题、动力问题和稳定性问题等。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空间问题的特点</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相比于平面问题，空间问题具有更高的复杂性和计算难度，需要考虑物体的三维形状、受力条件和边界条件等因素。</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空间问题的定义</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空间问题是指物体在三维空间中的受力、变形和稳定性等问题。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空间问题概述</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微软雅黑" panose="020b0503020204020204" charset="-122"/>
                <a:ea typeface="微软雅黑" panose="020b0503020204020204" charset="-122"/>
                <a:cs typeface="微软雅黑" panose="020b0503020204020204" charset="-122"/>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微软雅黑" panose="020b0503020204020204" charset="-122"/>
                <a:ea typeface="微软雅黑" panose="020b0503020204020204" charset="-122"/>
                <a:cs typeface="微软雅黑" panose="020b0503020204020204" charset="-122"/>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微软雅黑" panose="020b0503020204020204" charset="-122"/>
                <a:ea typeface="微软雅黑" panose="020b0503020204020204" charset="-122"/>
                <a:cs typeface="微软雅黑" panose="020b0503020204020204" charset="-122"/>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微软雅黑" panose="020b0503020204020204" charset="-122"/>
                <a:ea typeface="微软雅黑" panose="020b0503020204020204" charset="-122"/>
                <a:cs typeface="微软雅黑" panose="020b0503020204020204" charset="-122"/>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空间问题有限元模型建立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有限元网格划分</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根据物体的几何形状和受力条件，将物体划分为有限个单元，形成有限元网格。</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单元刚度矩阵和载荷向量的计算</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根据单元的形状函数和物理方程，计算单元的刚度矩阵和载荷向量。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单元类型选择</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根据问题的性质和计算精度要求，选择合适的单元类型，如四面体单元、六面体单元等。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总体刚度矩阵和载荷向量的组装</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将各个单元的刚度矩阵和载荷向量按照一定的规则组装成总体刚度矩阵和载荷向量。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https://d.book118.com/888027010006006032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2024-09-09T06:01:09.928</cp:lastPrinted>
  <dcterms:created xsi:type="dcterms:W3CDTF">2024-09-08T22:01:09Z</dcterms:created>
  <dcterms:modified xsi:type="dcterms:W3CDTF">2024-09-08T22:01:11Z</dcterms:modified>
</cp:coreProperties>
</file>