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30CAA-A3D9-45EA-B160-55A408B3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E54F8-1B92-469C-A083-F030F3A50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A6BE9-B6E9-4493-8457-01E59F535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1E864-683C-4C48-87DB-92BA359C4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1E923-AE7E-47E9-B9EE-C5AB5C405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F9454-05EB-4F85-94FF-BF7BE5FE4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43E2B9-1D50-47EE-8C83-BD57C0334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9B7E3-905E-44E3-AE50-01D7A9DFA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60563-9A68-4551-AD9C-B279C9086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BF256-C8E8-4FF3-B121-A6EFF5499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3528D-40A9-433E-81E8-27B94568C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70270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IT行业2024年员工激励策略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IT行业员工激励现状分析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2024年员工激励趋势预测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激励策略制定与实施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关键成功因素与风险防范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443" b="194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7" b="55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IT行业快速发展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随着技术的不断进步和市场的日益扩大，IT行业正经历着前所未有的快速发展，员工激励策略对于企业的成功至关重要。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人才竞争激烈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IT行业的人才竞争日益激烈，企业需要制定有效的员工激励策略来吸引和留住优秀人才，提升企业的核心竞争力。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员工需求多样化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当代员工对于工作的需求和期望越来越多样化，传统的激励方式可能无法满足他们的需求，需要更加灵活和个性化的激励策略。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本报告旨在分析IT行业2024年的员工激励策略，为企业提供有关如何制定和实施有效员工激励策略的指导和建议。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IT行业不同类型和规模的企业，包括初创企业、中小型企业和大型企业，以及不同职位和级别的员工，包括技术人员、管理人员和销售人员等。同时，本报告还将探讨不同的激励方式，如薪酬、福利、培训、晋升、工作环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IT行业员工激励现状分析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43" b="794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IT行业员工普遍重视个人职业发展，追求技能提升和职位晋升。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员工期望获得与自身能力和贡献相匹配的薪酬待遇。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良好的工作环境和氛围对员工的工作积极性和满意度有重要影响。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薪酬待遇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员工需求与动机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通过提供具有竞争力的薪资和奖金，吸引和留住优秀员工。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为员工提供丰富的培训和发展机会，促进个人成长和职业发展。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提供完善的员工福利，如健康保险、带薪休假等，提高员工满意度和忠诚度。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413" r="2741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薪酬激励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培训和发展机会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员工福利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现有激励措施及效果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职业发展路径不明确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部分IT企业缺乏明确的职业发展路径，导致员工对未来发展感到迷茫。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工作压力与心理健康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IT行业工作节奏快、压力大，员工心理健康问题日益突出，需要关注并采取相应措施。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激励措施缺乏个性化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不同员工的需求和动机存在差异，单一的激励措施难以满足所有员工的需求。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2024年员工激励趋势预测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根据员工个人喜好、职业目标、工作表现等因素，制定个性化的奖励计划，如提供学习机会、晋升机会、奖金等。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定制化的奖励计划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允许员工根据个人需求和偏好，灵活选择工作时间、地点和方式，提高员工的工作满意度和效率。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灵活的工作安排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通过定期的员工表彰、优秀员工评选等活动，让员工感受到自己的贡献得到了认可和重视。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员工认可计划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个性化激励方案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提供全面的医疗保险、健身津贴等福利，关注员工的身心健康。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全面的健康保障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丰富的休闲活动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员工家庭关怀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组织各类员工活动，如运动会、文艺演出等，增进员工之间的交流和团队凝聚力。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关注员工家庭状况，提供如子女教育补助、家庭照顾假等福利政策，帮助员工平衡工作与家庭。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多元化福利政策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https://d.book118.com/888027027021006027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2024-09-04T18:44:24.711</cp:lastPrinted>
  <dcterms:created xsi:type="dcterms:W3CDTF">2024-09-04T10:44:24Z</dcterms:created>
  <dcterms:modified xsi:type="dcterms:W3CDTF">2024-09-04T10:44:26Z</dcterms:modified>
</cp:coreProperties>
</file>