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744A5-AF80-43CE-A9D5-09407764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74CC-4900-4D38-B6E7-A2758622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C7AE6-A27D-4F5A-B527-EBDBDCE4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BA43D-E0E0-4B48-904C-403A38F6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4E7BB-38B5-49BF-95F7-742149B5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BDA02-54AA-4AFC-9D80-4C326F92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BB995-38FB-41EA-8375-D34C951E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A3B69-454F-4C28-98EA-77043B5F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CA1B2-F13C-44CB-B96B-5333E18F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F927-9892-4590-A4B4-7E6E38E5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9076F-B8D3-4C82-BE5E-1B8F6938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710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社交媒体营销的案例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社交媒体营销具有互动性、即时性、个性化、数据驱动等特征，能够实现精准定位和传播，提高品牌知名度和用户参与度。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4" b="146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53" r="95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通过社交媒体营销，企业可以扩大品牌知名度和影响力，吸引更多潜在客户。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社交媒体营销能够直接或间接地促进产品销售，提高企业业绩。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建立良好的客户关系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社交媒体营销能够加强企业与客户之间的互动和沟通，提高客户满意度和忠诚度。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如今，社交媒体营销不断创新和发展，出现了许多新的营销手段和技术，如大数据分析、人工智能等，为企业提供了更多的营销机会和可能性。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2000年代初期，社交媒体平台开始兴起，企业开始尝试在平台上发布内容，进行简单的宣传活动。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随着社交媒体平台的不断发展和用户规模的不断扩大，企业开始重视社交媒体营销，制定更加精细化的营销策略。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通过社交媒体平台，扩大品牌曝光度，提高品牌知名度。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用户互动与参与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吸引用户参与品牌活动，增强用户粘性，提高用户忠诚度。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通过社交媒体营销，引导用户购买产品或服务，实现销售转化。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信息传播速度快，适合品牌公关和实时互动。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Twitter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Instagram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TikTok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以短视频为主要形式，适合创意内容制作和年轻用户群体营销。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拥有庞大的用户基数，适合品牌宣传和用户互动。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以图片和视频为主要内容，适合品牌形象展示和视觉营销。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创意性内容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故事性内容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价值性内容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创造有趣、有吸引力的内容，吸引用户关注。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设计互动环节，引导用户参与品牌活动，提高用户粘性。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通过故事化的形式呈现品牌理念和产品特点，增强用户记忆点。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提供有价值的信息和资源，增加用户对品牌的信任感。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及时回复用户的评论和私信，增强用户归属感。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及时回复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建立品牌社群，聚集品牌忠实粉丝，形成口碑传播。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建立社群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鼓励用户分享与品牌相关的内容，提高用户参与度。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与意见领袖或网红合作，扩大品牌影响力。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互动与社区建设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实时监控社交媒体数据，了解用户行为和兴趣。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对收集的数据进行分析，了解用户需求和市场趋势。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根据数据分析结果，优化营销策略和内容创作方向。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进行A/B测试，比较不同营销策略的效果，提高营销效果。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https://d.book118.com/888027105132006042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2024-09-22T04:21:08.546</cp:lastPrinted>
  <dcterms:created xsi:type="dcterms:W3CDTF">2024-09-21T20:21:08Z</dcterms:created>
  <dcterms:modified xsi:type="dcterms:W3CDTF">2024-09-21T20:21:10Z</dcterms:modified>
</cp:coreProperties>
</file>