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8E38C-6BDA-42EA-B932-CD6BA57B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5D967-80DD-4EA8-931D-CE856D8B1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1CC64-352C-4AC2-B8D6-707FA853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E5DD0-8025-41BC-87D7-D6FBB44D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F32967-438D-475D-A1F3-1811B8A39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6677F-390F-489F-AF8E-B45AD8D62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997C5-8819-4536-B5CD-21971871B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12638-0637-4339-B709-3D9870DB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A052A-D63D-4769-A6A2-363EDD5A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28690-3322-462D-924F-2C8B99A8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42A09-95C3-49B6-BC79-9FF46D20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0010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管理学组织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组织行为学在企业管理中应用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变革管理与创新发展战略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跨文化管理与国际化发展趋势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89" r="342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38" r="308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管理学是一门研究管理活动及其规律的学科，旨在提高组织效率和效果。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从古典管理理论到现代管理理论，管理学经历了多个阶段的发展，包括科学管理、行为科学、系统管理、权变管理等。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管理职能与管理者角色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管理职能包括计划、组织、领导、控制等，是管理者实施管理活动的基本手段。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管理者角色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管理者在组织中扮演着多种角色，如信息传递、决策制定、人际协调等，对组织绩效产生重要影响。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管理思想经历了从经验管理到科学管理的转变，逐渐形成了多种流派和理论，如科学管理理论、行为科学理论、系统管理理论等。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管理思想演变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现代管理理论主要包括战略管理、人力资源管理、运营管理、市场营销管理等流派，各流派之间相互渗透、相互影响。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主要流派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管理思想演变及流派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企业制度是指企业在生产经营活动中所形成的一系列规则、程序和标准的总称，旨在规范企业行为、提高企业效率。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现代企业制度以公司制为主要形式，具有产权清晰、权责明确、政企分开、管理科学等特点，是现代市场经济体系的重要组成部分。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现代企业制度概述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现代企业制度特点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组织结构设计与类型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包括目标一致性、分工与协作、有效管理幅度、权责对等、柔性经济等原则，确保组织结构高效、灵活且符合组织战略目标。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明确组织目标、分析业务活动、划分部门与层级、确定管理幅度与层级关系、分配权责、制定沟通与协调机制等，确保设计过程科学、合理。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以项目为中心，横向纵向管理相结合，提高资源利用效率，但管理复杂度较高。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按产品或地区划分事业部，独立核算、自负盈亏，适用于大型多元化企业。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直线职能制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结合直线制与职能制优点，既保持统一指挥，又发挥专业管理作用。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结构简单、权责明确，适用于小型组织或现场作业管理。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强调专业化分工，提高管理效率，但可能导致多头领导、协调困难。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常见组织结构类型及其特点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减少管理层次、增加管理幅度，提高信息传递速度和决策效率，增强组织应变能力。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375" r="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其他新兴形式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25" b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以信息技术为基础，构建灵活、高效、开放的组织结构，实现资源共享、优势互补。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如无边界组织、学习型组织等，强调组织柔性、创新能力和持续学习。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扁平化、网络化等新兴结构形式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案例分析：成功企业组织结构优化实践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通过不断优化事业部制和矩阵制结构，实现快速响应市场需求和高效资源配置，支撑企业持续创新和发展。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采用扁平化与网络化相结合的组织结构，鼓励内部竞争与合作，激发员工创新活力，推动企业快速发展。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构建灵活多变的组织结构，支持业务快速扩张和多元化发展，同时保持组织高效运转和创新能力。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通过事业部制与扁平化组织结构的有机结合，实现业务板块的独立运作和协同发展，提升企业整体竞争力。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组织行为学在企业管理中应用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个体行为分析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通过了解员工个性、需求、动机等，预测和解释其在组织中的行为表现。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运用马斯洛需求层次理论、赫茨伯格双因素理论等，设计激励机制，提高员工工作积极性和满意度。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个体行为分析与激励理论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研究群体内成员互动、协作、竞争等行为规律，提升团队整体效能。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通过目标设定、角色分配、团队沟通等方式，增强团队凝聚力和战斗力。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群体行为与团队建设方法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探讨不同领导风格（如民主式、权威式等）对员工工作态度、绩效等方面的影响。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关注员工职业成长与领导力培养，实现企业与员工共同发展。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领导风格对员工影响研究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https://d.book118.com/888030010064006035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2024-09-14T06:50:28.458</cp:lastPrinted>
  <dcterms:created xsi:type="dcterms:W3CDTF">2024-09-13T22:50:28Z</dcterms:created>
  <dcterms:modified xsi:type="dcterms:W3CDTF">2024-09-13T22:50:30Z</dcterms:modified>
</cp:coreProperties>
</file>