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3E1CC-16A1-4DA1-BA98-FEFCF6F7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60381-F107-40C7-9F10-BF4C8A03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6CB14-30A8-4BAD-9BD1-0708B0398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88FD2-4B82-44F1-A22F-D8143A41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8C4AB-0E3B-4424-AD59-552C4752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1E480-DAA7-46D4-A059-6426D8FA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16112D-F5D7-4071-B5BF-E02A777D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DF36C-D054-437F-AE4C-D7004F52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C1D72-FD8C-4F9B-A9B8-2F057255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80E5D-D836-488F-8DC4-FBD9CEA00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64285-51AB-464B-9076-CA091DA1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0026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2023年内镜护士年度总结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负责接待患者，详细了解患者病情和需求，向患者及家属解释内镜检查的流程和注意事项。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患者接待与沟通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协助医生完成患者术前评估，确保患者符合内镜检查要求，并做好相关准备工作，如核对患者身份、准备器械和药品等。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在检查过程中，协助医生完成内镜检查操作，包括协助患者摆位、传递器械、观察患者反应等，确保检查过程顺利进行。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负责患者术后护理工作，包括观察患者情况、处理并发症、指导患者恢复等，确保患者安全离院。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对于病情较重的患者，密切观察病情变化，及时报告医生并协助处理，确保患者生命安全。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对于有特殊需求的患者，如行动不便、语言沟通障碍等，制定个性化的护理计划，提供专业护理服务。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特殊需求患者护理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000" b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在内镜检查过程中或术后出现并发症时，迅速采取有效措施进行抢救和处理，确保患者安全。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特殊病例护理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参加医院和科室组织的内镜护理培训，学习新的技术和知识，提高专业水平。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积极参加国内外学术交流和进修课程，了解行业最新动态和技术进展，提升个人综合素质。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37" r="111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通过提供优质的护理服务，加强与患者的沟通，以及关注患者的需求和反馈，患者对内镜护理工作的满意度得到了显著提升。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通过定期评估患者的护理效果，及时调整护理方案，确保患者得到最佳的护理效果。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对护理流程进行持续优化，减少患者等待时间，提高工作效率，进一步提升患者满意度。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加强内镜护士的技能培训，提高护理操作水平，确保患者安全。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建立完善的护理质量监控体系，定期对护理质量进行检查和评估，及时发现并改进存在的问题。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鼓励内镜护士进行护理技术创新，引进先进的护理技术和设备，提高护理质量。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加强内镜护士之间的团队协作，合理分配工作，提高工作效率。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加强内镜护士与其他医护人员的有效沟通，确保患者信息的准确传递和工作的顺利开展。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组织内镜护士参加团队建设活动，增强团队凝聚力和归属感。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护理技术难题是内镜护士在工作中经常遇到的问题，包括操作不熟练、仪器使用不当等。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内，内镜护士在工作中遇到了一些护理技术难题，如操作不熟练、仪器使用不当等。这些问题可能导致患者的不满和投诉，甚至可能影响患者的治疗效果。为了解决这些问题，内镜护士需要加强学习和实践，提高自己的护理技术水平。同时，医院也应该加强内镜护士的培训和考核，确保他们具备足够的技能和能力来应对各种护理技术难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护理技术难题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患者沟通障碍是内镜护士在工作中经常遇到的问题，包括语言障碍、文化差异等。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内，内镜护士在工作中遇到了许多患者沟通障碍，如语言障碍、文化差异等。这些问题可能导致患者的不理解和不满，甚至可能影响患者的治疗效果。为了解决这些问题，内镜护士需要加强与患者的沟通，了解患者的需求和情况，并尽可能地提供个性化的护理服务。同时，医院也应该加强内镜护士的沟通技巧培训，提高他们的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患者沟通障碍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https://d.book118.com/888030026125006044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2024-09-25T02:31:58.078</cp:lastPrinted>
  <dcterms:created xsi:type="dcterms:W3CDTF">2024-09-24T18:31:58Z</dcterms:created>
  <dcterms:modified xsi:type="dcterms:W3CDTF">2024-09-24T18:32:00Z</dcterms:modified>
</cp:coreProperties>
</file>