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77FB4B-CD8F-4120-A9B1-2C4145383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4BBB5-C2BD-4680-B3D5-9154B059F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081112-D3A2-4A65-823D-742492D0C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31BB58-4573-4193-BF52-ED6600237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214901-D197-4D79-AFCA-6C37474FA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9A1E23-9D06-493D-9A8E-C60C676EE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34F62E-F431-4A4B-A1CA-7074F67E2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88035E-BA71-4DCC-B284-D81EBC081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7791C7-CA8A-408E-A30B-50CED2A00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B5148B-07B7-4A5C-A92B-EEE34B29E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44A5E4-0723-4239-9BCE-572971AC3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3013302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大数据可视化管控平台的医疗健康数据分析与预测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大数据可视化管控平台概述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医疗健康数据分析方法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基于大数据可视化管控平台的医疗健康数据分析实践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医疗健康数据预测技术探讨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大数据可视化管控平台在医疗健康领域应用前景展望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990" r="1499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随着互联网、物联网等技术的快速发展，海量数据不断产生，大数据分析和挖掘成为研究热点。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大数据时代的到来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医疗健康领域数据量巨大且复杂，传统数据处理方法难以满足需求，需要借助大数据技术进行深度分析和挖掘。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医疗健康领域的数据挑战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通过构建大数据可视化管控平台，实现对医疗健康数据的全面监控、深度分析和智能预测，为医疗健康领域提供有力支持。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大数据可视化管控平台的意义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国外在大数据可视化管控平台方面起步较早，已形成较为成熟的技术和应用体系，如Hadoop、Spark等大数据处理框架，以及Tableau、Power BI等数据可视化工具。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国内在大数据可视化管控平台方面发展迅速，政府和企业纷纷加大投入力度，推动相关技术和应用的研发与落地。目前，国内已涌现出一批优秀的大数据可视化管控平台和应用案例。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未来，随着人工智能、机器学习等技术的不断发展，大数据可视化管控平台将更加智能化、个性化，为医疗健康领域提供更加精准、高效的数据分析和预测服务。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本文旨在构建一个大数据可视化管控平台，实现对医疗健康数据的全面监控、深度分析和智能预测，为医疗健康领域提供有力支持。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本文首先分析医疗健康领域的数据特点和挑战，然后设计并实现一个大数据可视化管控平台，包括数据采集、处理、存储、分析和可视化等功能模块。最后，通过实验验证该平台的有效性和实用性。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本文研究目的和内容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大数据可视化管控平台概述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平台架构与功能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分布式数据存储与处理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采用Hadoop、Spark等大数据处理框架，实现海量医疗健康数据的分布式存储与高效处理。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数据挖掘与分析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运用机器学习、深度学习等算法，对医疗健康数据进行挖掘和分析，发现数据间的关联和规律。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可视化展示与交互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通过图表、图像、动画等可视化手段，将分析结果直观地展示给用户，并提供丰富的交互功能，方便用户进行数据探索和分析。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预测与决策支持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基于历史数据和模型预测，为医疗机构和政府部门提供决策支持，如疾病流行趋势预测、医疗资源优化配置等。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采用分布式数据库或数据仓库等技术，实现海量数据的存储和管理，支持高效的数据查询和分析。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对数据进行清洗、去重、标准化等预处理操作，以保证数据质量和一致性。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包括医疗机构内部的电子病历、医学影像、实验室检查等数据，以及来自公共卫生部门、科研机构等的外部数据。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将不同来源和格式的数据转换为统一的数据模型，并进行数据整合，形成完整的数据视图。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数据预处理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数据转换与整合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数据存储与管理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数据来源与处理流程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包括图表可视化（如柱状图、折线图、散点图等）、图像可视化（如热力图、地图等）以及动画可视化等。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可视化技术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机构内部，可用于临床决策支持、医疗质量监控等；在公共卫生领域，可用于疾病监测与预警、健康教育与宣传等；在科研领域，可用于医学研究、药物研发等。通过大数据可视化管控平台，可以更加直观地展现医疗健康数据的内在规律和趋势，为相关领域的决策和研究提供有力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可视化技术与应用场景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医疗健康数据分析方法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去除重复、无效和异常数据，保证数据质量。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特征提取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从原始数据中提取出与医疗健康相关的特征，如疾病症状、生理指标等。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将数据转换为适合分析的格式，如将文本数据转换为数值型数据。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数据预处理与特征提取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对数据进行基本的统计描述，如均值、标准差、频数分布等。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建立因变量与自变量之间的回归模型，预测未来趋势或评估影响因素。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推断性统计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通过假设检验、置信区间等方法，推断总体参数或比较不同组之间的差异。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时间序列分析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对按时间顺序排列的数据进行分析，揭示其随时间变化的规律。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统计分析与建模方法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深度学习在医疗健康领域应用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卷积神经网络（CNN）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用于图像识别和处理，如医学影像分析、病灶检测等。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循环神经网络（RNN）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用于处理序列数据，如基因序列分析、电子病历数据挖掘等。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自编码器（Autoencoder）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用于数据降维和特征学习，可应用于疾病分型、患者聚类等任务。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生成对抗网络（GAN）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生成与真实数据相似的合成数据，可用于扩充数据集、提高模型泛化能力等。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https://d.book118.com/888030133025006030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2024-09-06T10:25:28.851</cp:lastPrinted>
  <dcterms:created xsi:type="dcterms:W3CDTF">2024-09-06T02:25:28Z</dcterms:created>
  <dcterms:modified xsi:type="dcterms:W3CDTF">2024-09-06T02:25:31Z</dcterms:modified>
</cp:coreProperties>
</file>