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34C8E-5C22-4BC8-8D3E-6640C5873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106D1-FE9D-4245-AB0D-F5D2437BD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A049D-55A9-40B0-B215-F53ADA11E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EE122-0B23-43B3-B707-297F54184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A9885C-6DD0-46FC-8754-2A84C84A5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4AB0B6-B556-421B-AF19-CE813FC0C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93D26F-C28D-4702-9A4D-7C8B7C088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EF61A-5849-4AE1-971E-679EEA962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C46641-7305-47EF-AA45-50B4C3670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E8684-4CC8-4256-8C8D-5BFE587FC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D64B7-AFC1-4078-B8F3-DD51DA706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3013502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安全生产管理制度培训课程学习资源评价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学习资源评价方法与指标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学习资源评价结果展示与分析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改进建议与未来展望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当前，我国安全生产事故频发，给人民群众生命财产安全带来严重威胁，加强安全生产管理刻不容缓。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安全生产形势严峻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国家出台了一系列安全生产法律法规，要求企业建立健全安全生产管理制度，加强员工安全培训，确保安全生产。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法律法规要求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随着企业规模扩大和生产工艺复杂化，安全生产管理成为企业持续稳定发展的重要保障。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企业发展需求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安全生产现状及重要性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通过培训使员工充分认识到安全生产的重要性，增强安全意识，自觉遵守安全规章制度。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培养安全文化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通过系统学习安全生产知识和操作技能，使员工具备防范和处理安全事故的能力。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通过培训促进企业安全文化建设，形成全员参与、持续改进的良好氛围。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对培训课程的学习资源进行评价，可以了解资源的优劣，为后续改进提供参考。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评估资源质量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优质的学习资源有助于提高员工的学习兴趣和效果，促进安全生产知识的有效传递。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提升学习效果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通过对学习资源的评价，可以及时发现资源的不足之处，推动资源的更新和完善。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推动资源更新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学习资源评价目的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安全生产法律法规体系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介绍《中华人民共和国安全生产法》的立法背景、目的、适用范围和主要内容。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相关法律法规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列举与安全生产相关的其他法律法规，如《劳动法》、《职业病防治法》等，并简要说明其与安全生产的关系。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法律责任与追究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阐述违反安全生产法律法规应承担的法律责任，包括行政责任、民事责任和刑事责任，并介绍相关案例。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责任制的落实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介绍企业如何落实安全生产责任制，包括开展安全培训、实施安全检查、建立应急救援机制等。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责任制的建立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说明企业应如何建立安全生产责任制，包括制定安全规章制度、明确各级管理人员和员工的安全职责等。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责任追究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阐述企业对于安全生产事故的责任追究机制，包括事故调查、责任认定和处罚措施等。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企业安全生产责任制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说明安全生产标准化建设的意义，包括提高安全管理水平、降低事故风险、提升企业形象等。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标准化建设的意义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介绍安全生产标准化建设的主要内容，包括制定安全标准、实施安全评价、开展安全审计等。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标准化建设的内容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阐述企业如何实施安全生产标准化建设，包括制定实施计划、明确实施步骤、落实资源保障等。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标准化建设的实施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培训课程设计与实施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涵盖了安全生产法律法规、安全管理制度、安全操作规程等方面的知识，确保学员全面掌握安全生产的相关内容。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课程内容丰富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按照知识体系的逻辑顺序和学员的认知规律进行课程内容的编排，使学员能够循序渐进地学习和掌握相关知识。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结构安排合理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课程内容与结构安排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综合运用讲授、案例分析、小组讨论等多种教学方法，激发学员的学习兴趣和参与度。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采用多媒体、网络等现代化教学手段，使教学内容更加生动、形象，提高教学效果。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教学方法与手段运用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现代化教学手段应用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多种教学方法结合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培训效果评估科学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通过考试、问卷调查等方式对学员的学习成果进行评估，确保培训效果的客观性和准确性。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及时反馈与调整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根据学员的反馈和评估结果，及时调整教学方法和手段，不断完善和优化培训课程，提高培训质量。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学习资源评价方法与指标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https://d.book118.com/888030135025006030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2024-09-06T10:25:29.132</cp:lastPrinted>
  <dcterms:created xsi:type="dcterms:W3CDTF">2024-09-06T02:25:29Z</dcterms:created>
  <dcterms:modified xsi:type="dcterms:W3CDTF">2024-09-06T02:25:31Z</dcterms:modified>
</cp:coreProperties>
</file>