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56DEB-A63F-4D24-859B-A8A556DB8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8D717-90AF-433C-85FD-89E59C0DC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32B24-2CC4-4674-8716-9F5F70EB9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8F0C7-F0C0-485F-B448-F6967FC7B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9B31F-D469-4C1A-8B7C-443F8E173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4D1970-6B9C-494A-8DA5-4088D7F7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904B0-E2F2-4BF8-851D-6E7A4E314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960A1-F8DE-42CC-842E-B344543D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348B1-9A7C-4639-9AAB-32CCBBAAB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AF363-E398-4309-857E-F9C0391A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84756-A82D-458B-9B46-ABC45A5F3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31031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供应链合作伙伴关系建立与维护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供应链合作伙伴关系概述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供应链合作伙伴选择与评价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供应链合作伙伴关系建立过程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供应链合作伙伴关系维护策略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供应链合作伙伴关系中的冲突解决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供应链合作伙伴关系发展趋势与挑战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供应链合作伙伴关系概述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供应链合作伙伴关系是指在供应链中，两个或多个企业之间为了共同实现特定目标而形成的一种长期、稳定、互利的合作关系。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建立和维护良好的供应链合作伙伴关系对于提高供应链整体效率、降低成本、增强市场竞争力具有重要意义。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供应链合作伙伴类型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供应商合作伙伴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提供原材料、零部件或服务等的企业，与制造商或分销商建立合作关系。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制造商合作伙伴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将原材料或零部件加工成最终产品的企业，与供应商、分销商或零售商建立合作关系。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分销商合作伙伴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负责将制造商生产的产品销售给零售商或最终用户的企业，与制造商、零售商建立合作关系。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零售商合作伙伴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将产品销售给最终消费者的企业，与分销商、制造商建立合作关系。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466" r="144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通过合作，企业可以共享资源、技术、知识和信息等，提高资源利用效率。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合作伙伴之间可以共同应对市场变化、技术更新等带来的风险，提高抗风险能力。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通过协同合作，优化生产、物流、销售等流程，提高整体运营效率。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与优秀的合作伙伴建立关系，可以提升企业的品牌形象和市场地位，增强市场竞争力。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建立合作伙伴关系的意义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供应链合作伙伴选择与评价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选择具有互补资源和能力的合作伙伴，实现资源共享和优势互补。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互补性原则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选择能够协同工作的合作伙伴，共同应对市场变化和挑战。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选择能够适应供应链环境变化的合作伙伴，确保供应链的稳定性。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综合运用定量和定性分析方法，对潜在合作伙伴进行全面评估。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定量与定性相结合的方法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包括企业规模、财务状况、技术水平、生产能力、市场地位、信誉度等。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明确评价目标、制定评价标准、收集数据、分析评估、确定合作伙伴。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共同愿景、信任与沟通、协同工作、持续改进。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目标不一致、缺乏信任、沟通不畅、资源投入不足。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案例分析：成功与失败因素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失败因素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供应链合作伙伴关系建立过程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8" r="28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合作伙伴应明确共同追求的商业目标，如降低成本、提高产品质量、缩短交货期等。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确定共同目标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共同描绘合作的美好前景，激发双方对合作的热情和信心。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描绘合作愿景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明确合作目标与愿景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分析资源与能力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评估双方的资源、能力和优势，确定合作中各自的角色和职责。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制定合作计划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根据共同目标和资源能力分析，制定具体的合作计划和实施方案。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签订合作协议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明确双方的权利和义务，确保合作过程中的责任清晰、风险可控。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制定合作计划与协议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https://d.book118.com/888031031126006026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2024-09-04T08:05:28.464</cp:lastPrinted>
  <dcterms:created xsi:type="dcterms:W3CDTF">2024-09-04T00:05:28Z</dcterms:created>
  <dcterms:modified xsi:type="dcterms:W3CDTF">2024-09-04T00:05:30Z</dcterms:modified>
</cp:coreProperties>
</file>