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0BA4D-8322-44D1-8F0B-00F3BA0E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92B76-3B55-44BA-9F5C-05DCA032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8449E-7A6C-4845-8C27-F28839FD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AB911-796D-44BB-A542-421D0E7B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4088F-C637-4E95-A1E6-272E3030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1B47A-AF89-4691-B2ED-6DDF4291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9D3FB-8EA0-4F92-B1E4-8F294AB8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27E4C-10E9-414F-87F6-963620C5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0F0EE-439B-427E-9AED-A87282FBB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043BD-BD2A-4516-B441-EEC1DFC2B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1DA6F-CA5F-44D6-B252-BA58B5FD0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2067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汇报人：白XX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洗手液的营销方案和策略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销售与售后服务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洗手液是家庭日常清洁用品，家庭消费者是主要的目标市场。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家庭消费者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餐饮业需要频繁清洁手部，因此也是洗手液的重要目标市场。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公共场所如学校、医院、办公室等也需要洗手液供人们使用。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消费者需要洗手液能够快速有效地清洁手部，去除污渍和细菌。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洗手液的成分需要温和，不刺激皮肤，特别是对于敏感肌肤的人群。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温和不刺激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随着消费者对环保意识的提高，洗手液的成分需要安全无害，易于降解。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85" r="2458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品牌A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该品牌在市场上占有率较高，产品品质稳定，价格适中。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品牌B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该品牌注重产品创新，不断推出新品种，吸引了大量年轻消费者。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品牌C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该品牌以高品质和高端定位为主，价格较高，但市场份额稳定。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46" r="6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强调洗手液的高品质、天然成分和环保特性，吸引对生活品质有较高要求的消费者。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家庭必备品定位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将洗手液作为家庭必备品，强调其清洁、抗菌和滋润功效，吸引广大家庭用户。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礼品定位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将洗手液作为礼品，特别适合送给亲朋好友或商务客户，满足送礼需求。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633" r="206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强调洗手液采用天然植物提取物，无刺激、无残留，对皮肤温和。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洗手液具有抗菌作用，能有效杀灭99.9%的细菌，为家人健康提供保障。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洗手液具有滋润保湿功效，使用后皮肤不紧绷，保持水嫩状态。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洗手液采用环保包装，可循环利用，同时成分可生物降解，符合绿色环保理念。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天然成分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抗菌功效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滋润保湿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独特配方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环保包装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与竞品的差异化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洗手液采用独特配方，具有更强的清洁和抗菌效果，同时滋润保湿效果更佳。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在保证产品品质的同时，洗手液的价格相较于竞品更加亲民，更具性价比。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相较于竞品，洗手液采用更环保的包装材料，可循环利用，降低对环境的影响。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洗手液可进入多种销售渠道，如商超、便利店、电商平台等，提高产品的覆盖面和可获得性。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https://d.book118.com/888032067010006032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2024-09-09T06:49:44.681</cp:lastPrinted>
  <dcterms:created xsi:type="dcterms:W3CDTF">2024-09-08T22:49:44Z</dcterms:created>
  <dcterms:modified xsi:type="dcterms:W3CDTF">2024-09-08T22:49:46Z</dcterms:modified>
</cp:coreProperties>
</file>