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22339-E651-439F-BC63-D9F17FE51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9A36F-32EA-4D29-9E2A-549A38A8A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4BCDA-A4F3-456E-AEAD-D21040560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62CAA-E4D2-4A13-B0ED-47BDF3B0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4B486-B098-440C-99DE-9E94BCAA9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BF6AD-4109-4EE6-9CDA-AC8FB6CE2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E9CA6-ADD9-4CF4-B141-9EC4B0810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FAE3C-928C-468C-A1A7-93D45E58D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7E8F2-CC4D-4D8A-BA9B-2730581AA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54304-139A-44A8-AED2-847A7E05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6B9EA-7BE9-44D8-81BF-5762C100B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33131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2023-2028年中国儿童凉鞋行业供需分析及发展前景研究报告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消费者行为研究及市场定位策略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产品质量监管与标准体系建设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创新驱动发展战略探讨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未来五年发展前景预测及挑战应对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05" r="322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儿童凉鞋是专为儿童设计的一类鞋履，具有轻便、透气、舒适等特点，适用于儿童在炎热季节穿着。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根据材质、功能、设计风格等不同标准，儿童凉鞋可分为多个细分市场，如塑料凉鞋、帆布凉鞋、运动凉鞋等。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儿童凉鞋行业定义及分类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中国儿童凉鞋行业经历了从手工制作到工业化生产的转变，近年来随着消费者对品质和时尚的追求，行业不断升级创新。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当前，中国儿童凉鞋市场规模不断扩大，品牌竞争日益激烈，消费者对产品品质和设计感的要求不断提高。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国家出台了一系列与儿童用品相关的政策法规，如《儿童鞋安全技术规范》、《儿童用品质量监督管理规定》等，对儿童凉鞋行业的生产、销售等环节进行严格监管。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未来，国家将继续加大对儿童用品的监管力度，推动行业向规范化、标准化方向发展。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随着消费者对儿童用品安全、舒适、时尚等方面的要求不断提高，对儿童凉鞋的需求也呈现出个性化、多元化趋势。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随着互联网和电商平台的快速发展，儿童凉鞋的销售渠道不断拓宽，为行业发展提供了更多机遇。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品牌企业通过加大广告宣传、提高产品品质和设计感等手段，不断提升品牌知名度和美誉度，进而扩大市场份额。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供需现状及趋势分析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目前，中国儿童凉鞋行业的生产能力主要集中在广东、浙江、福建等沿海地区，这些地区拥有完善的产业链和成熟的制造技术，是儿童凉鞋的主要生产地。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儿童凉鞋行业生产能力布局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近年来，随着儿童凉鞋市场的不断扩大，行业整体产能利用率呈现上升趋势。然而，部分中小型企业由于技术、资金等方面的限制，产能利用率相对较低。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产能利用情况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生产能力布局与产能利用情况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儿童凉鞋的主要原材料包括橡胶、塑料、皮革等。目前，这些原材料的市场供应相对充足，但价格波动较大。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价格走势预测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受国际原油价格、汇率等因素的影响，儿童凉鞋主要原材料的价格呈现波动上涨的趋势。预计未来几年，原材料价格将继续保持上涨态势，但涨幅将逐渐趋稳。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原材料供应及价格走势预测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目前，中国儿童凉鞋市场的需求呈现多样化、个性化的特点。消费者对产品的舒适性、安全性、时尚性等方面的要求不断提高。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产品需求结构特征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随着消费者对儿童凉鞋品质和品牌的要求越来越高，中高端市场将成为未来竞争的重点。同时，随着二孩、三孩政策的实施和儿童户外活动的增多，儿童凉鞋市场需求将继续保持增长态势。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产品需求结构特征及变化趋势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市场竞争格局与主要厂商分析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中国儿童凉鞋市场竞争激烈，国内外品牌众多。目前，市场主要由几家知名品牌主导，如ABC、巴布豆、迪士尼等。这些品牌通过产品创新、品牌营销等手段不断提高市场份额。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包括广东ABC集团有限公司、浙江巴布豆鞋业有限公司等。这些企业在生产技术、产品品质、销售渠道等方面具有明显优势，是儿童凉鞋市场的主导力量。未来，随着市场竞争的加剧和消费者需求的变化，主要厂商需要不断创新和升级以保持领先地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主要厂商分析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消费者行为研究及市场定位策略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不同年龄段消费者偏好调查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0-3岁婴幼儿凉鞋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注重舒适度、安全性和易穿脱设计，材质以柔软、透气为主。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4-6岁儿童凉鞋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追求时尚与趣味性，注重品牌知名度和口碑。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7-12岁少儿凉鞋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注重运动功能和防护性能，对品牌忠诚度较高。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线下购买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试穿体验、即时获取和售后服务是消费者选择线下购买的关键因素。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便捷性、价格透明度和个性化推荐是消费者选择线上购买的主要原因。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消费者在购买儿童凉鞋时，通常会考虑品牌、质量、价格、口碑等多个因素，并通过线上线下多渠道进行比较和选择。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333" r="5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购买渠道选择和决策过程剖析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品牌形象塑造和宣传推广策略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通过打造专业、时尚、有趣的品牌形象，提升消费者对品牌的认知度和好感度。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运用社交媒体、广告投放、口碑营销等多种手段，扩大品牌知名度和影响力，吸引潜在消费者关注。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以追求品质生活、注重儿童成长的家庭为目标客户群体，提供符合其需求的高品质儿童凉鞋产品。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根据不同年龄段、性别、地域等特征对市场进行细分，制定针对性的产品设计和营销策略，提高市场份额和竞争力。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目标客户群体定位和市场细分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https://d.book118.com/888033131033006030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2024-09-06T13:07:47.986</cp:lastPrinted>
  <dcterms:created xsi:type="dcterms:W3CDTF">2024-09-06T05:07:48Z</dcterms:created>
  <dcterms:modified xsi:type="dcterms:W3CDTF">2024-09-06T05:07:50Z</dcterms:modified>
</cp:coreProperties>
</file>