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 id="2147483736" r:id="rId3"/>
    <p:sldMasterId id="2147483755" r:id="rId4"/>
    <p:sldMasterId id="2147483774" r:id="rId5"/>
  </p:sldMasterIdLst>
  <p:notesMasterIdLst>
    <p:notesMasterId r:id="rId6"/>
  </p:notesMasterIdLst>
  <p:sldIdLst>
    <p:sldId id="259" r:id="rId7"/>
    <p:sldId id="262" r:id="rId8"/>
    <p:sldId id="265" r:id="rId9"/>
    <p:sldId id="268" r:id="rId10"/>
    <p:sldId id="271" r:id="rId11"/>
    <p:sldId id="274" r:id="rId12"/>
    <p:sldId id="277" r:id="rId13"/>
    <p:sldId id="280" r:id="rId14"/>
    <p:sldId id="283" r:id="rId15"/>
    <p:sldId id="286" r:id="rId16"/>
    <p:sldId id="289" r:id="rId17"/>
    <p:sldId id="292" r:id="rId18"/>
    <p:sldId id="295" r:id="rId19"/>
    <p:sldId id="297"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4.xml" /><Relationship Id="rId11" Type="http://schemas.openxmlformats.org/officeDocument/2006/relationships/slide" Target="slides/slide5.xml" /><Relationship Id="rId12" Type="http://schemas.openxmlformats.org/officeDocument/2006/relationships/slide" Target="slides/slide6.xml" /><Relationship Id="rId13" Type="http://schemas.openxmlformats.org/officeDocument/2006/relationships/slide" Target="slides/slide7.xml" /><Relationship Id="rId14" Type="http://schemas.openxmlformats.org/officeDocument/2006/relationships/slide" Target="slides/slide8.xml" /><Relationship Id="rId15" Type="http://schemas.openxmlformats.org/officeDocument/2006/relationships/slide" Target="slides/slide9.xml" /><Relationship Id="rId16" Type="http://schemas.openxmlformats.org/officeDocument/2006/relationships/slide" Target="slides/slide10.xml" /><Relationship Id="rId17" Type="http://schemas.openxmlformats.org/officeDocument/2006/relationships/slide" Target="slides/slide11.xml" /><Relationship Id="rId18" Type="http://schemas.openxmlformats.org/officeDocument/2006/relationships/slide" Target="slides/slide12.xml" /><Relationship Id="rId19" Type="http://schemas.openxmlformats.org/officeDocument/2006/relationships/slide" Target="slides/slide13.xml" /><Relationship Id="rId2" Type="http://schemas.openxmlformats.org/officeDocument/2006/relationships/slideMaster" Target="slideMasters/slideMaster2.xml" /><Relationship Id="rId20" Type="http://schemas.openxmlformats.org/officeDocument/2006/relationships/slide" Target="slides/slide14.xml" /><Relationship Id="rId21" Type="http://schemas.openxmlformats.org/officeDocument/2006/relationships/tags" Target="tags/tag594.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slideMaster" Target="slideMasters/slideMaster5.xml" /><Relationship Id="rId6" Type="http://schemas.openxmlformats.org/officeDocument/2006/relationships/notesMaster" Target="notesMasters/notesMaster1.xml" /><Relationship Id="rId7" Type="http://schemas.openxmlformats.org/officeDocument/2006/relationships/slide" Target="slides/slide1.xml" /><Relationship Id="rId8" Type="http://schemas.openxmlformats.org/officeDocument/2006/relationships/slide" Target="slides/slide2.xml" /><Relationship Id="rId9" Type="http://schemas.openxmlformats.org/officeDocument/2006/relationships/slide" Target="slides/slide3.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fontAlgn="base"/>
            <a:fld id="{D2A48B96-639E-45A3-A0BA-2464DFDB1FAA}" type="datetimeFigureOut">
              <a:rPr lang="zh-CN" altLang="en-US" strike="noStrike" noProof="1" smtClean="0">
                <a:latin typeface="Arial" pitchFamily="34" charset="0"/>
                <a:ea typeface="宋体" panose="02010600030101010101" pitchFamily="2" charset="-122"/>
                <a:cs typeface="+mn-cs"/>
              </a:rPr>
              <a:t/>
            </a:fld>
            <a:endParaRPr lang="zh-CN" altLang="en-US" strike="noStrike" noProof="1"/>
          </a:p>
        </p:txBody>
      </p:sp>
      <p:sp>
        <p:nvSpPr>
          <p:cNvPr id="32772" name="幻灯片图像占位符 3"/>
          <p:cNvSpPr>
            <a:spLocks noGrp="1" noRot="1" noChangeAspect="1"/>
          </p:cNvSpPr>
          <p:nvPr>
            <p:ph type="sldImg" idx="6"/>
          </p:nvPr>
        </p:nvSpPr>
        <p:spPr>
          <a:xfrm>
            <a:off x="1371600" y="1143000"/>
            <a:ext cx="4114800" cy="3086100"/>
          </a:xfrm>
          <a:prstGeom prst="rect">
            <a:avLst/>
          </a:prstGeom>
          <a:noFill/>
          <a:ln w="12700" cap="flat" cmpd="sng">
            <a:solidFill>
              <a:srgbClr val="000000"/>
            </a:solidFill>
            <a:prstDash val="solid"/>
            <a:round/>
            <a:headEnd type="none" w="med" len="med"/>
            <a:tailEnd type="none" w="med" len="med"/>
          </a:ln>
        </p:spPr>
      </p:sp>
      <p:sp>
        <p:nvSpPr>
          <p:cNvPr id="32773" name="备注占位符 4"/>
          <p:cNvSpPr>
            <a:spLocks noGrp="1"/>
          </p:cNvSpPr>
          <p:nvPr>
            <p:ph type="body" sz="quarter" idx="7"/>
          </p:nvPr>
        </p:nvSpPr>
        <p:spPr>
          <a:xfrm>
            <a:off x="685800" y="4400550"/>
            <a:ext cx="5486400" cy="3600450"/>
          </a:xfrm>
          <a:prstGeom prst="rect">
            <a:avLst/>
          </a:prstGeom>
          <a:noFill/>
          <a:ln w="9525">
            <a:noFill/>
          </a:ln>
        </p:spPr>
        <p:txBody>
          <a:bodyPr vert="horz" lIns="91440" tIns="45720" rIns="91440" bIns="45720"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A6837353-30EB-4A48-80EB-173D804AEFBD}" type="slidenum">
              <a:rPr lang="zh-CN" altLang="en-US" strike="noStrike" noProof="1" smtClean="0">
                <a:latin typeface="Arial" pitchFamily="34" charset="0"/>
                <a:ea typeface="宋体" panose="02010600030101010101" pitchFamily="2" charset="-122"/>
                <a:cs typeface="+mn-cs"/>
              </a:rPr>
              <a:t/>
            </a:fld>
            <a:endParaRPr lang="zh-CN" altLang="en-US" strike="noStrike" noProof="1"/>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17" name="幻灯片图像占位符 1"/>
          <p:cNvSpPr>
            <a:spLocks noGrp="1" noRot="1" noChangeAspect="1"/>
          </p:cNvSpPr>
          <p:nvPr>
            <p:ph type="sldImg"/>
          </p:nvPr>
        </p:nvSpPr>
        <p:spPr/>
      </p:sp>
      <p:sp>
        <p:nvSpPr>
          <p:cNvPr id="34818" name="备注占位符 2"/>
          <p:cNvSpPr>
            <a:spLocks noGrp="1"/>
          </p:cNvSpPr>
          <p:nvPr>
            <p:ph type="body" idx="1"/>
          </p:nvPr>
        </p:nvSpPr>
        <p:spPr/>
        <p:txBody>
          <a:bodyPr lIns="91440" tIns="45720" rIns="91440" bIns="45720" anchor="t" anchorCtr="0"/>
          <a:lstStyle/>
          <a:p>
            <a:pPr lvl="0"/>
            <a:endParaRPr lang="zh-CN" altLang="en-US"/>
          </a:p>
        </p:txBody>
      </p:sp>
      <p:sp>
        <p:nvSpPr>
          <p:cNvPr id="4" name="灯片编号占位符 3"/>
          <p:cNvSpPr>
            <a:spLocks noGrp="1"/>
          </p:cNvSpPr>
          <p:nvPr>
            <p:ph type="sldNum" sz="quarter" idx="10"/>
          </p:nvPr>
        </p:nvSpPr>
        <p:spPr/>
        <p:txBody>
          <a:bodyPr lIns="91440" tIns="45720" rIns="91440" bIns="45720" rtlCol="0" anchor="b"/>
          <a:lstStyle/>
          <a:p>
            <a:pPr marL="0" marR="0" lvl="0" indent="0" algn="r" defTabSz="914400" rtl="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cs typeface="+mn-cs"/>
                <a:sym typeface="+mn-ea"/>
              </a:rPr>
              <a:t>1</a:t>
            </a:fld>
            <a:endParaRPr kumimoji="0" lang="zh-CN" altLang="en-US" sz="1200" b="0" i="0" u="none" strike="noStrike" kern="1200" cap="none" spc="0" normalizeH="0" baseline="0" noProof="0">
              <a:ln>
                <a:noFill/>
              </a:ln>
              <a:solidFill>
                <a:prstClr val="black"/>
              </a:solidFill>
              <a:effectLst/>
              <a:uLnTx/>
              <a:uFillTx/>
              <a:latin typeface="Calibri"/>
              <a:ea typeface="微软雅黑"/>
              <a:cs typeface="+mn-cs"/>
              <a:sym typeface="+mn-ea"/>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65" name="幻灯片图像占位符 1"/>
          <p:cNvSpPr>
            <a:spLocks noGrp="1" noRot="1" noChangeAspect="1"/>
          </p:cNvSpPr>
          <p:nvPr>
            <p:ph type="sldImg"/>
          </p:nvPr>
        </p:nvSpPr>
        <p:spPr/>
      </p:sp>
      <p:sp>
        <p:nvSpPr>
          <p:cNvPr id="36866" name="备注占位符 2"/>
          <p:cNvSpPr>
            <a:spLocks noGrp="1"/>
          </p:cNvSpPr>
          <p:nvPr>
            <p:ph type="body" idx="1"/>
          </p:nvPr>
        </p:nvSpPr>
        <p:spPr/>
        <p:txBody>
          <a:bodyPr lIns="91440" tIns="45720" rIns="91440" bIns="45720" anchor="t" anchorCtr="0"/>
          <a:lstStyle/>
          <a:p>
            <a:pPr lvl="0"/>
            <a:endParaRPr lang="zh-CN" altLang="en-US"/>
          </a:p>
        </p:txBody>
      </p:sp>
      <p:sp>
        <p:nvSpPr>
          <p:cNvPr id="36867"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Arial" pitchFamily="34" charset="0"/>
                <a:ea typeface="宋体" panose="02010600030101010101" pitchFamily="2" charset="-122"/>
              </a:rPr>
              <a:t>2</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37" name="幻灯片图像占位符 1"/>
          <p:cNvSpPr>
            <a:spLocks noGrp="1" noRot="1" noChangeAspect="1"/>
          </p:cNvSpPr>
          <p:nvPr>
            <p:ph type="sldImg"/>
          </p:nvPr>
        </p:nvSpPr>
        <p:spPr/>
      </p:sp>
      <p:sp>
        <p:nvSpPr>
          <p:cNvPr id="39938" name="备注占位符 2"/>
          <p:cNvSpPr>
            <a:spLocks noGrp="1"/>
          </p:cNvSpPr>
          <p:nvPr>
            <p:ph type="body" idx="1"/>
          </p:nvPr>
        </p:nvSpPr>
        <p:spPr/>
        <p:txBody>
          <a:bodyPr lIns="91440" tIns="45720" rIns="91440" bIns="45720" anchor="t" anchorCtr="0"/>
          <a:lstStyle/>
          <a:p>
            <a:pPr lvl="0"/>
            <a:endParaRPr lang="zh-CN" altLang="en-US"/>
          </a:p>
        </p:txBody>
      </p:sp>
      <p:sp>
        <p:nvSpPr>
          <p:cNvPr id="4" name="灯片编号占位符 3"/>
          <p:cNvSpPr>
            <a:spLocks noGrp="1"/>
          </p:cNvSpPr>
          <p:nvPr>
            <p:ph type="sldNum" sz="quarter" idx="10"/>
          </p:nvPr>
        </p:nvSpPr>
        <p:spPr/>
        <p:txBody>
          <a:bodyPr lIns="91440" tIns="45720" rIns="91440" bIns="45720" rtlCol="0" anchor="b"/>
          <a:lstStyle/>
          <a:p>
            <a:pPr marL="0" marR="0" lvl="0" indent="0" algn="r" defTabSz="914400" rtl="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cs typeface="+mn-cs"/>
                <a:sym typeface="+mn-ea"/>
              </a:rPr>
              <a:t>4</a:t>
            </a:fld>
            <a:endParaRPr kumimoji="0" lang="zh-CN" altLang="en-US" sz="1200" b="0" i="0" u="none" strike="noStrike" kern="1200" cap="none" spc="0" normalizeH="0" baseline="0" noProof="0">
              <a:ln>
                <a:noFill/>
              </a:ln>
              <a:solidFill>
                <a:prstClr val="black"/>
              </a:solidFill>
              <a:effectLst/>
              <a:uLnTx/>
              <a:uFillTx/>
              <a:latin typeface="Calibri"/>
              <a:ea typeface="微软雅黑"/>
              <a:cs typeface="+mn-cs"/>
              <a:sym typeface="+mn-ea"/>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85" name="幻灯片图像占位符 1"/>
          <p:cNvSpPr>
            <a:spLocks noGrp="1" noRot="1" noChangeAspect="1"/>
          </p:cNvSpPr>
          <p:nvPr>
            <p:ph type="sldImg"/>
          </p:nvPr>
        </p:nvSpPr>
        <p:spPr/>
      </p:sp>
      <p:sp>
        <p:nvSpPr>
          <p:cNvPr id="41986" name="备注占位符 2"/>
          <p:cNvSpPr>
            <a:spLocks noGrp="1"/>
          </p:cNvSpPr>
          <p:nvPr>
            <p:ph type="body" idx="1"/>
          </p:nvPr>
        </p:nvSpPr>
        <p:spPr/>
        <p:txBody>
          <a:bodyPr lIns="91440" tIns="45720" rIns="91440" bIns="45720" anchor="t" anchorCtr="0"/>
          <a:lstStyle/>
          <a:p>
            <a:pPr lvl="0"/>
            <a:endParaRPr lang="zh-CN" altLang="en-US"/>
          </a:p>
        </p:txBody>
      </p:sp>
      <p:sp>
        <p:nvSpPr>
          <p:cNvPr id="41987"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Arial" pitchFamily="34" charset="0"/>
                <a:ea typeface="宋体" panose="02010600030101010101" pitchFamily="2" charset="-122"/>
              </a:rPr>
              <a:t>5</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033" name="幻灯片图像占位符 1"/>
          <p:cNvSpPr>
            <a:spLocks noGrp="1" noRot="1" noChangeAspect="1"/>
          </p:cNvSpPr>
          <p:nvPr>
            <p:ph type="sldImg"/>
          </p:nvPr>
        </p:nvSpPr>
        <p:spPr/>
      </p:sp>
      <p:sp>
        <p:nvSpPr>
          <p:cNvPr id="44034" name="备注占位符 2"/>
          <p:cNvSpPr>
            <a:spLocks noGrp="1"/>
          </p:cNvSpPr>
          <p:nvPr>
            <p:ph type="body" idx="1"/>
          </p:nvPr>
        </p:nvSpPr>
        <p:spPr/>
        <p:txBody>
          <a:bodyPr lIns="91440" tIns="45720" rIns="91440" bIns="45720" anchor="t" anchorCtr="0"/>
          <a:lstStyle/>
          <a:p>
            <a:pPr lvl="0" indent="0" defTabSz="914400" fontAlgn="base">
              <a:lnSpc>
                <a:spcPct val="100000"/>
              </a:lnSpc>
              <a:spcBef>
                <a:spcPct val="0"/>
              </a:spcBef>
              <a:spcAft>
                <a:spcPct val="0"/>
              </a:spcAft>
              <a:buClrTx/>
              <a:buNone/>
            </a:pPr>
            <a:endParaRPr lang="en-US" altLang="zh-CN"/>
          </a:p>
        </p:txBody>
      </p:sp>
      <p:sp>
        <p:nvSpPr>
          <p:cNvPr id="44035"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Arial" pitchFamily="34" charset="0"/>
                <a:ea typeface="宋体" panose="02010600030101010101" pitchFamily="2" charset="-122"/>
              </a:rPr>
              <a:t>6</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081" name="幻灯片图像占位符 1"/>
          <p:cNvSpPr>
            <a:spLocks noGrp="1" noRot="1" noChangeAspect="1"/>
          </p:cNvSpPr>
          <p:nvPr>
            <p:ph type="sldImg"/>
          </p:nvPr>
        </p:nvSpPr>
        <p:spPr/>
      </p:sp>
      <p:sp>
        <p:nvSpPr>
          <p:cNvPr id="46082" name="备注占位符 2"/>
          <p:cNvSpPr>
            <a:spLocks noGrp="1"/>
          </p:cNvSpPr>
          <p:nvPr>
            <p:ph type="body" idx="1"/>
          </p:nvPr>
        </p:nvSpPr>
        <p:spPr/>
        <p:txBody>
          <a:bodyPr lIns="91440" tIns="45720" rIns="91440" bIns="45720" anchor="t" anchorCtr="0"/>
          <a:lstStyle/>
          <a:p>
            <a:pPr lvl="0" indent="0" defTabSz="914400" fontAlgn="base">
              <a:lnSpc>
                <a:spcPct val="100000"/>
              </a:lnSpc>
              <a:spcBef>
                <a:spcPct val="0"/>
              </a:spcBef>
              <a:spcAft>
                <a:spcPct val="0"/>
              </a:spcAft>
              <a:buClrTx/>
              <a:buNone/>
            </a:pPr>
            <a:endParaRPr lang="en-US" altLang="zh-CN"/>
          </a:p>
        </p:txBody>
      </p:sp>
      <p:sp>
        <p:nvSpPr>
          <p:cNvPr id="46083"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Arial" pitchFamily="34" charset="0"/>
                <a:ea typeface="宋体" panose="02010600030101010101" pitchFamily="2" charset="-122"/>
              </a:rPr>
              <a:t>7</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129" name="幻灯片图像占位符 1"/>
          <p:cNvSpPr>
            <a:spLocks noGrp="1" noRot="1" noChangeAspect="1"/>
          </p:cNvSpPr>
          <p:nvPr>
            <p:ph type="sldImg"/>
          </p:nvPr>
        </p:nvSpPr>
        <p:spPr/>
      </p:sp>
      <p:sp>
        <p:nvSpPr>
          <p:cNvPr id="48130" name="备注占位符 2"/>
          <p:cNvSpPr>
            <a:spLocks noGrp="1"/>
          </p:cNvSpPr>
          <p:nvPr>
            <p:ph type="body" idx="1"/>
          </p:nvPr>
        </p:nvSpPr>
        <p:spPr/>
        <p:txBody>
          <a:bodyPr lIns="91440" tIns="45720" rIns="91440" bIns="45720" anchor="t" anchorCtr="0"/>
          <a:lstStyle/>
          <a:p>
            <a:pPr lvl="0" indent="0" defTabSz="914400" fontAlgn="base">
              <a:lnSpc>
                <a:spcPct val="100000"/>
              </a:lnSpc>
              <a:spcBef>
                <a:spcPct val="0"/>
              </a:spcBef>
              <a:spcAft>
                <a:spcPct val="0"/>
              </a:spcAft>
              <a:buClrTx/>
              <a:buNone/>
            </a:pPr>
            <a:endParaRPr lang="en-US" altLang="zh-CN"/>
          </a:p>
        </p:txBody>
      </p:sp>
      <p:sp>
        <p:nvSpPr>
          <p:cNvPr id="48131"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Arial" pitchFamily="34" charset="0"/>
                <a:ea typeface="宋体" panose="02010600030101010101" pitchFamily="2" charset="-122"/>
              </a:rPr>
              <a:t>8</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37" name="幻灯片图像占位符 1"/>
          <p:cNvSpPr>
            <a:spLocks noGrp="1" noRot="1" noChangeAspect="1"/>
          </p:cNvSpPr>
          <p:nvPr>
            <p:ph type="sldImg"/>
          </p:nvPr>
        </p:nvSpPr>
        <p:spPr/>
      </p:sp>
      <p:sp>
        <p:nvSpPr>
          <p:cNvPr id="39938" name="备注占位符 2"/>
          <p:cNvSpPr>
            <a:spLocks noGrp="1"/>
          </p:cNvSpPr>
          <p:nvPr>
            <p:ph type="body" idx="1"/>
          </p:nvPr>
        </p:nvSpPr>
        <p:spPr/>
        <p:txBody>
          <a:bodyPr lIns="91440" tIns="45720" rIns="91440" bIns="45720" anchor="t" anchorCtr="0"/>
          <a:lstStyle/>
          <a:p>
            <a:pPr lvl="0"/>
            <a:endParaRPr lang="zh-CN" altLang="en-US"/>
          </a:p>
        </p:txBody>
      </p:sp>
      <p:sp>
        <p:nvSpPr>
          <p:cNvPr id="4" name="灯片编号占位符 3"/>
          <p:cNvSpPr>
            <a:spLocks noGrp="1"/>
          </p:cNvSpPr>
          <p:nvPr>
            <p:ph type="sldNum" sz="quarter" idx="10"/>
          </p:nvPr>
        </p:nvSpPr>
        <p:spPr/>
        <p:txBody>
          <a:bodyPr lIns="91440" tIns="45720" rIns="91440" bIns="45720" rtlCol="0" anchor="b"/>
          <a:lstStyle/>
          <a:p>
            <a:pPr marL="0" marR="0" lvl="0" indent="0" algn="r" defTabSz="914400" rtl="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cs typeface="+mn-cs"/>
                <a:sym typeface="+mn-ea"/>
              </a:rPr>
              <a:t>9</a:t>
            </a:fld>
            <a:endParaRPr kumimoji="0" lang="zh-CN" altLang="en-US" sz="1200" b="0" i="0" u="none" strike="noStrike" kern="1200" cap="none" spc="0" normalizeH="0" baseline="0" noProof="0">
              <a:ln>
                <a:noFill/>
              </a:ln>
              <a:solidFill>
                <a:prstClr val="black"/>
              </a:solidFill>
              <a:effectLst/>
              <a:uLnTx/>
              <a:uFillTx/>
              <a:latin typeface="Calibri"/>
              <a:ea typeface="微软雅黑"/>
              <a:cs typeface="+mn-cs"/>
              <a:sym typeface="+mn-ea"/>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129" name="幻灯片图像占位符 1"/>
          <p:cNvSpPr>
            <a:spLocks noGrp="1" noRot="1" noChangeAspect="1"/>
          </p:cNvSpPr>
          <p:nvPr>
            <p:ph type="sldImg"/>
          </p:nvPr>
        </p:nvSpPr>
        <p:spPr/>
      </p:sp>
      <p:sp>
        <p:nvSpPr>
          <p:cNvPr id="48130" name="备注占位符 2"/>
          <p:cNvSpPr>
            <a:spLocks noGrp="1"/>
          </p:cNvSpPr>
          <p:nvPr>
            <p:ph type="body" idx="1"/>
          </p:nvPr>
        </p:nvSpPr>
        <p:spPr/>
        <p:txBody>
          <a:bodyPr lIns="91440" tIns="45720" rIns="91440" bIns="45720" anchor="t" anchorCtr="0"/>
          <a:lstStyle/>
          <a:p>
            <a:pPr lvl="0" indent="0" defTabSz="914400" fontAlgn="base">
              <a:lnSpc>
                <a:spcPct val="100000"/>
              </a:lnSpc>
              <a:spcBef>
                <a:spcPct val="0"/>
              </a:spcBef>
              <a:spcAft>
                <a:spcPct val="0"/>
              </a:spcAft>
              <a:buClrTx/>
              <a:buNone/>
            </a:pPr>
            <a:endParaRPr lang="en-US" altLang="zh-CN"/>
          </a:p>
        </p:txBody>
      </p:sp>
      <p:sp>
        <p:nvSpPr>
          <p:cNvPr id="48131"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Arial" pitchFamily="34" charset="0"/>
                <a:ea typeface="宋体" panose="02010600030101010101" pitchFamily="2" charset="-122"/>
              </a:rPr>
              <a:t>10</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37" name="幻灯片图像占位符 1"/>
          <p:cNvSpPr>
            <a:spLocks noGrp="1" noRot="1" noChangeAspect="1"/>
          </p:cNvSpPr>
          <p:nvPr>
            <p:ph type="sldImg"/>
          </p:nvPr>
        </p:nvSpPr>
        <p:spPr/>
      </p:sp>
      <p:sp>
        <p:nvSpPr>
          <p:cNvPr id="39938" name="备注占位符 2"/>
          <p:cNvSpPr>
            <a:spLocks noGrp="1"/>
          </p:cNvSpPr>
          <p:nvPr>
            <p:ph type="body" idx="1"/>
          </p:nvPr>
        </p:nvSpPr>
        <p:spPr/>
        <p:txBody>
          <a:bodyPr lIns="91440" tIns="45720" rIns="91440" bIns="45720" anchor="t" anchorCtr="0"/>
          <a:lstStyle/>
          <a:p>
            <a:pPr lvl="0"/>
            <a:endParaRPr lang="zh-CN" altLang="en-US"/>
          </a:p>
        </p:txBody>
      </p:sp>
      <p:sp>
        <p:nvSpPr>
          <p:cNvPr id="4" name="灯片编号占位符 3"/>
          <p:cNvSpPr>
            <a:spLocks noGrp="1"/>
          </p:cNvSpPr>
          <p:nvPr>
            <p:ph type="sldNum" sz="quarter" idx="10"/>
          </p:nvPr>
        </p:nvSpPr>
        <p:spPr/>
        <p:txBody>
          <a:bodyPr lIns="91440" tIns="45720" rIns="91440" bIns="45720" rtlCol="0" anchor="b"/>
          <a:lstStyle/>
          <a:p>
            <a:pPr marL="0" marR="0" lvl="0" indent="0" algn="r" defTabSz="914400" rtl="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cs typeface="+mn-cs"/>
                <a:sym typeface="+mn-ea"/>
              </a:rPr>
              <a:t>11</a:t>
            </a:fld>
            <a:endParaRPr kumimoji="0" lang="zh-CN" altLang="en-US" sz="1200" b="0" i="0" u="none" strike="noStrike" kern="1200" cap="none" spc="0" normalizeH="0" baseline="0" noProof="0">
              <a:ln>
                <a:noFill/>
              </a:ln>
              <a:solidFill>
                <a:prstClr val="black"/>
              </a:solidFill>
              <a:effectLst/>
              <a:uLnTx/>
              <a:uFillTx/>
              <a:latin typeface="Calibri"/>
              <a:ea typeface="微软雅黑"/>
              <a:cs typeface="+mn-cs"/>
              <a:sym typeface="+mn-ea"/>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9.xml" /><Relationship Id="rId11"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0.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slideMaster" Target="../slideMasters/slideMaster2.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image" Target="../media/image1.png" /><Relationship Id="rId9" Type="http://schemas.openxmlformats.org/officeDocument/2006/relationships/tags" Target="../tags/tag17.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tags" Target="../tags/tag29.xml" /><Relationship Id="rId11"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8.xml" /><Relationship Id="rId11"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69.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77.xml" /><Relationship Id="rId10" Type="http://schemas.openxmlformats.org/officeDocument/2006/relationships/tags" Target="../tags/tag86.xml" /><Relationship Id="rId11" Type="http://schemas.openxmlformats.org/officeDocument/2006/relationships/slideMaster" Target="../slideMasters/slideMaster2.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tags" Target="../tags/tag85.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97.xml" /><Relationship Id="rId3"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5.jpeg"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100.xml" /><Relationship Id="rId3"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101.xml" /><Relationship Id="rId3"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6.jpeg" /><Relationship Id="rId2" Type="http://schemas.openxmlformats.org/officeDocument/2006/relationships/tags" Target="../tags/tag102.xml" /><Relationship Id="rId3"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103.xml" /><Relationship Id="rId3"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104.xml" /><Relationship Id="rId3"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105.xml" /><Relationship Id="rId3"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slideMaster" Target="../slideMasters/slideMaster3.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slideMaster" Target="../slideMasters/slideMaster3.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slideMaster" Target="../slideMasters/slideMaster3.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slideMaster" Target="../slideMasters/slideMaster3.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slideMaster" Target="../slideMasters/slideMaster3.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slideMaster" Target="../slideMasters/slideMaster3.xml" /></Relationships>
</file>

<file path=ppt/slideLayouts/_rels/slideLayout48.xml.rels>&#65279;<?xml version="1.0" encoding="utf-8" standalone="yes"?><Relationships xmlns="http://schemas.openxmlformats.org/package/2006/relationships"><Relationship Id="rId1" Type="http://schemas.openxmlformats.org/officeDocument/2006/relationships/tags" Target="../tags/tag165.xml" /><Relationship Id="rId10" Type="http://schemas.openxmlformats.org/officeDocument/2006/relationships/tags" Target="../tags/tag173.xml" /><Relationship Id="rId11" Type="http://schemas.openxmlformats.org/officeDocument/2006/relationships/slideMaster" Target="../slideMasters/slideMaster4.xml" /><Relationship Id="rId2" Type="http://schemas.openxmlformats.org/officeDocument/2006/relationships/image" Target="../media/image1.png"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174.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slideMaster" Target="../slideMasters/slideMaster4.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177.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slideMaster" Target="../slideMasters/slideMaster4.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image" Target="../media/image1.png" /><Relationship Id="rId9" Type="http://schemas.openxmlformats.org/officeDocument/2006/relationships/tags" Target="../tags/tag18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188.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slideMaster" Target="../slideMasters/slideMaster4.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194.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197.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200.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203.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206.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slideMaster" Target="../slideMasters/slideMaster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209.xml" /><Relationship Id="rId10" Type="http://schemas.openxmlformats.org/officeDocument/2006/relationships/tags" Target="../tags/tag217.xml" /><Relationship Id="rId11" Type="http://schemas.openxmlformats.org/officeDocument/2006/relationships/slideMaster" Target="../slideMasters/slideMaster4.xml" /><Relationship Id="rId2" Type="http://schemas.openxmlformats.org/officeDocument/2006/relationships/image" Target="../media/image1.png"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Layouts/_rels/slideLayout59.xml.rels>&#65279;<?xml version="1.0" encoding="utf-8" standalone="yes"?><Relationships xmlns="http://schemas.openxmlformats.org/package/2006/relationships"><Relationship Id="rId1" Type="http://schemas.openxmlformats.org/officeDocument/2006/relationships/tags" Target="../tags/tag218.xml" /><Relationship Id="rId10" Type="http://schemas.openxmlformats.org/officeDocument/2006/relationships/slideMaster" Target="../slideMasters/slideMaster4.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Layouts/_rels/slideLayout60.xml.rels>&#65279;<?xml version="1.0" encoding="utf-8" standalone="yes"?><Relationships xmlns="http://schemas.openxmlformats.org/package/2006/relationships"><Relationship Id="rId1" Type="http://schemas.openxmlformats.org/officeDocument/2006/relationships/tags" Target="../tags/tag227.xml" /><Relationship Id="rId10" Type="http://schemas.openxmlformats.org/officeDocument/2006/relationships/tags" Target="../tags/tag236.xml" /><Relationship Id="rId11" Type="http://schemas.openxmlformats.org/officeDocument/2006/relationships/slideMaster" Target="../slideMasters/slideMaster4.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61.xml.rels>&#65279;<?xml version="1.0" encoding="utf-8" standalone="yes"?><Relationships xmlns="http://schemas.openxmlformats.org/package/2006/relationships"><Relationship Id="rId1" Type="http://schemas.openxmlformats.org/officeDocument/2006/relationships/tags" Target="../tags/tag237.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tags" Target="../tags/tag243.xml" /><Relationship Id="rId8" Type="http://schemas.openxmlformats.org/officeDocument/2006/relationships/tags" Target="../tags/tag244.xml" /><Relationship Id="rId9" Type="http://schemas.openxmlformats.org/officeDocument/2006/relationships/slideMaster" Target="../slideMasters/slideMaster4.xml" /></Relationships>
</file>

<file path=ppt/slideLayouts/_rels/slideLayout62.xml.rels>&#65279;<?xml version="1.0" encoding="utf-8" standalone="yes"?><Relationships xmlns="http://schemas.openxmlformats.org/package/2006/relationships"><Relationship Id="rId1" Type="http://schemas.openxmlformats.org/officeDocument/2006/relationships/tags" Target="../tags/tag245.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slideMaster" Target="../slideMasters/slideMaster4.xml" /></Relationships>
</file>

<file path=ppt/slideLayouts/_rels/slideLayout63.xml.rels>&#65279;<?xml version="1.0" encoding="utf-8" standalone="yes"?><Relationships xmlns="http://schemas.openxmlformats.org/package/2006/relationships"><Relationship Id="rId1" Type="http://schemas.openxmlformats.org/officeDocument/2006/relationships/tags" Target="../tags/tag251.xml" /><Relationship Id="rId2" Type="http://schemas.openxmlformats.org/officeDocument/2006/relationships/tags" Target="../tags/tag252.xml" /><Relationship Id="rId3" Type="http://schemas.openxmlformats.org/officeDocument/2006/relationships/tags" Target="../tags/tag253.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slideMaster" Target="../slideMasters/slideMaster4.xml" /></Relationships>
</file>

<file path=ppt/slideLayouts/_rels/slideLayout64.xml.rels>&#65279;<?xml version="1.0" encoding="utf-8" standalone="yes"?><Relationships xmlns="http://schemas.openxmlformats.org/package/2006/relationships"><Relationship Id="rId1" Type="http://schemas.openxmlformats.org/officeDocument/2006/relationships/tags" Target="../tags/tag257.xml" /><Relationship Id="rId2" Type="http://schemas.openxmlformats.org/officeDocument/2006/relationships/tags" Target="../tags/tag258.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tags" Target="../tags/tag262.xml" /><Relationship Id="rId7" Type="http://schemas.openxmlformats.org/officeDocument/2006/relationships/tags" Target="../tags/tag263.xml" /><Relationship Id="rId8" Type="http://schemas.openxmlformats.org/officeDocument/2006/relationships/tags" Target="../tags/tag264.xml" /><Relationship Id="rId9" Type="http://schemas.openxmlformats.org/officeDocument/2006/relationships/slideMaster" Target="../slideMasters/slideMaster4.xml" /></Relationships>
</file>

<file path=ppt/slideLayouts/_rels/slideLayout65.xml.rels>&#65279;<?xml version="1.0" encoding="utf-8" standalone="yes"?><Relationships xmlns="http://schemas.openxmlformats.org/package/2006/relationships"><Relationship Id="rId1" Type="http://schemas.openxmlformats.org/officeDocument/2006/relationships/tags" Target="../tags/tag265.xml" /><Relationship Id="rId10" Type="http://schemas.openxmlformats.org/officeDocument/2006/relationships/tags" Target="../tags/tag274.xml" /><Relationship Id="rId11" Type="http://schemas.openxmlformats.org/officeDocument/2006/relationships/slideMaster" Target="../slideMasters/slideMaster4.xml" /><Relationship Id="rId2" Type="http://schemas.openxmlformats.org/officeDocument/2006/relationships/tags" Target="../tags/tag266.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tags" Target="../tags/tag271.xml" /><Relationship Id="rId8" Type="http://schemas.openxmlformats.org/officeDocument/2006/relationships/tags" Target="../tags/tag272.xml" /><Relationship Id="rId9" Type="http://schemas.openxmlformats.org/officeDocument/2006/relationships/tags" Target="../tags/tag273.xml" /></Relationships>
</file>

<file path=ppt/slideLayouts/_rels/slideLayout66.xml.rels>&#65279;<?xml version="1.0" encoding="utf-8" standalone="yes"?><Relationships xmlns="http://schemas.openxmlformats.org/package/2006/relationships"><Relationship Id="rId1" Type="http://schemas.openxmlformats.org/officeDocument/2006/relationships/tags" Target="../tags/tag281.xml" /><Relationship Id="rId10" Type="http://schemas.openxmlformats.org/officeDocument/2006/relationships/tags" Target="../tags/tag289.xml" /><Relationship Id="rId11" Type="http://schemas.openxmlformats.org/officeDocument/2006/relationships/tags" Target="../tags/tag290.xml" /><Relationship Id="rId12" Type="http://schemas.openxmlformats.org/officeDocument/2006/relationships/tags" Target="../tags/tag291.xml" /><Relationship Id="rId13" Type="http://schemas.openxmlformats.org/officeDocument/2006/relationships/tags" Target="../tags/tag292.xml" /><Relationship Id="rId14" Type="http://schemas.openxmlformats.org/officeDocument/2006/relationships/tags" Target="../tags/tag293.xml" /><Relationship Id="rId15" Type="http://schemas.openxmlformats.org/officeDocument/2006/relationships/tags" Target="../tags/tag294.xml" /><Relationship Id="rId16" Type="http://schemas.openxmlformats.org/officeDocument/2006/relationships/slideMaster" Target="../slideMasters/slideMaster5.xml" /><Relationship Id="rId2" Type="http://schemas.openxmlformats.org/officeDocument/2006/relationships/image" Target="../media/image1.png"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tags" Target="../tags/tag287.xml" /><Relationship Id="rId9" Type="http://schemas.openxmlformats.org/officeDocument/2006/relationships/tags" Target="../tags/tag288.xml" /></Relationships>
</file>

<file path=ppt/slideLayouts/_rels/slideLayout67.xml.rels>&#65279;<?xml version="1.0" encoding="utf-8" standalone="yes"?><Relationships xmlns="http://schemas.openxmlformats.org/package/2006/relationships"><Relationship Id="rId1" Type="http://schemas.openxmlformats.org/officeDocument/2006/relationships/tags" Target="../tags/tag295.xml" /><Relationship Id="rId2" Type="http://schemas.openxmlformats.org/officeDocument/2006/relationships/tags" Target="../tags/tag296.xml" /><Relationship Id="rId3" Type="http://schemas.openxmlformats.org/officeDocument/2006/relationships/tags" Target="../tags/tag297.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slideMaster" Target="../slideMasters/slideMaster5.xml" /></Relationships>
</file>

<file path=ppt/slideLayouts/_rels/slideLayout68.xml.rels>&#65279;<?xml version="1.0" encoding="utf-8" standalone="yes"?><Relationships xmlns="http://schemas.openxmlformats.org/package/2006/relationships"><Relationship Id="rId1" Type="http://schemas.openxmlformats.org/officeDocument/2006/relationships/tags" Target="../tags/tag300.xml" /><Relationship Id="rId10" Type="http://schemas.openxmlformats.org/officeDocument/2006/relationships/tags" Target="../tags/tag308.xml" /><Relationship Id="rId11" Type="http://schemas.openxmlformats.org/officeDocument/2006/relationships/tags" Target="../tags/tag309.xml" /><Relationship Id="rId12" Type="http://schemas.openxmlformats.org/officeDocument/2006/relationships/tags" Target="../tags/tag310.xml" /><Relationship Id="rId13" Type="http://schemas.openxmlformats.org/officeDocument/2006/relationships/tags" Target="../tags/tag311.xml" /><Relationship Id="rId14" Type="http://schemas.openxmlformats.org/officeDocument/2006/relationships/tags" Target="../tags/tag312.xml" /><Relationship Id="rId15" Type="http://schemas.openxmlformats.org/officeDocument/2006/relationships/slideMaster" Target="../slideMasters/slideMaster5.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 Id="rId8" Type="http://schemas.openxmlformats.org/officeDocument/2006/relationships/image" Target="../media/image1.png" /><Relationship Id="rId9" Type="http://schemas.openxmlformats.org/officeDocument/2006/relationships/tags" Target="../tags/tag307.xml" /></Relationships>
</file>

<file path=ppt/slideLayouts/_rels/slideLayout69.xml.rels>&#65279;<?xml version="1.0" encoding="utf-8" standalone="yes"?><Relationships xmlns="http://schemas.openxmlformats.org/package/2006/relationships"><Relationship Id="rId1" Type="http://schemas.openxmlformats.org/officeDocument/2006/relationships/tags" Target="../tags/tag313.xml" /><Relationship Id="rId2" Type="http://schemas.openxmlformats.org/officeDocument/2006/relationships/tags" Target="../tags/tag314.xml" /><Relationship Id="rId3" Type="http://schemas.openxmlformats.org/officeDocument/2006/relationships/tags" Target="../tags/tag315.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tags" Target="../tags/tag318.xml" /><Relationship Id="rId7" Type="http://schemas.openxmlformats.org/officeDocument/2006/relationships/slideMaster" Target="../slideMasters/slideMaster5.xml" /></Relationships>
</file>

<file path=ppt/slideLayouts/_rels/slideLayout70.xml.rels>&#65279;<?xml version="1.0" encoding="utf-8" standalone="yes"?><Relationships xmlns="http://schemas.openxmlformats.org/package/2006/relationships"><Relationship Id="rId1" Type="http://schemas.openxmlformats.org/officeDocument/2006/relationships/tags" Target="../tags/tag319.xml" /><Relationship Id="rId2" Type="http://schemas.openxmlformats.org/officeDocument/2006/relationships/tags" Target="../tags/tag320.xml" /><Relationship Id="rId3" Type="http://schemas.openxmlformats.org/officeDocument/2006/relationships/tags" Target="../tags/tag321.xml"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tags" Target="../tags/tag324.xml" /><Relationship Id="rId7" Type="http://schemas.openxmlformats.org/officeDocument/2006/relationships/tags" Target="../tags/tag325.xml" /><Relationship Id="rId8" Type="http://schemas.openxmlformats.org/officeDocument/2006/relationships/tags" Target="../tags/tag326.xml" /><Relationship Id="rId9" Type="http://schemas.openxmlformats.org/officeDocument/2006/relationships/slideMaster" Target="../slideMasters/slideMaster5.xml" /></Relationships>
</file>

<file path=ppt/slideLayouts/_rels/slideLayout71.xml.rels>&#65279;<?xml version="1.0" encoding="utf-8" standalone="yes"?><Relationships xmlns="http://schemas.openxmlformats.org/package/2006/relationships"><Relationship Id="rId1" Type="http://schemas.openxmlformats.org/officeDocument/2006/relationships/tags" Target="../tags/tag327.xml" /><Relationship Id="rId2" Type="http://schemas.openxmlformats.org/officeDocument/2006/relationships/tags" Target="../tags/tag328.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slideMaster" Target="../slideMasters/slideMaster5.xml" /></Relationships>
</file>

<file path=ppt/slideLayouts/_rels/slideLayout72.xml.rels>&#65279;<?xml version="1.0" encoding="utf-8" standalone="yes"?><Relationships xmlns="http://schemas.openxmlformats.org/package/2006/relationships"><Relationship Id="rId1" Type="http://schemas.openxmlformats.org/officeDocument/2006/relationships/tags" Target="../tags/tag331.xml" /><Relationship Id="rId2" Type="http://schemas.openxmlformats.org/officeDocument/2006/relationships/tags" Target="../tags/tag332.xml" /><Relationship Id="rId3" Type="http://schemas.openxmlformats.org/officeDocument/2006/relationships/tags" Target="../tags/tag333.xml" /><Relationship Id="rId4" Type="http://schemas.openxmlformats.org/officeDocument/2006/relationships/slideMaster" Target="../slideMasters/slideMaster5.xml" /></Relationships>
</file>

<file path=ppt/slideLayouts/_rels/slideLayout73.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tags" Target="../tags/tag339.xml" /><Relationship Id="rId7" Type="http://schemas.openxmlformats.org/officeDocument/2006/relationships/slideMaster" Target="../slideMasters/slideMaster5.xml" /></Relationships>
</file>

<file path=ppt/slideLayouts/_rels/slideLayout74.xml.rels>&#65279;<?xml version="1.0" encoding="utf-8" standalone="yes"?><Relationships xmlns="http://schemas.openxmlformats.org/package/2006/relationships"><Relationship Id="rId1" Type="http://schemas.openxmlformats.org/officeDocument/2006/relationships/tags" Target="../tags/tag340.xml" /><Relationship Id="rId2" Type="http://schemas.openxmlformats.org/officeDocument/2006/relationships/tags" Target="../tags/tag341.xml" /><Relationship Id="rId3" Type="http://schemas.openxmlformats.org/officeDocument/2006/relationships/tags" Target="../tags/tag342.xml" /><Relationship Id="rId4" Type="http://schemas.openxmlformats.org/officeDocument/2006/relationships/tags" Target="../tags/tag343.xml" /><Relationship Id="rId5" Type="http://schemas.openxmlformats.org/officeDocument/2006/relationships/tags" Target="../tags/tag344.xml" /><Relationship Id="rId6" Type="http://schemas.openxmlformats.org/officeDocument/2006/relationships/slideMaster" Target="../slideMasters/slideMaster5.xml" /></Relationships>
</file>

<file path=ppt/slideLayouts/_rels/slideLayout75.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slideMaster" Target="../slideMasters/slideMaster5.xml" /></Relationships>
</file>

<file path=ppt/slideLayouts/_rels/slideLayout76.xml.rels>&#65279;<?xml version="1.0" encoding="utf-8" standalone="yes"?><Relationships xmlns="http://schemas.openxmlformats.org/package/2006/relationships"><Relationship Id="rId1" Type="http://schemas.openxmlformats.org/officeDocument/2006/relationships/tags" Target="../tags/tag349.xml" /><Relationship Id="rId10" Type="http://schemas.openxmlformats.org/officeDocument/2006/relationships/tags" Target="../tags/tag357.xml" /><Relationship Id="rId11" Type="http://schemas.openxmlformats.org/officeDocument/2006/relationships/tags" Target="../tags/tag358.xml" /><Relationship Id="rId12" Type="http://schemas.openxmlformats.org/officeDocument/2006/relationships/tags" Target="../tags/tag359.xml" /><Relationship Id="rId13" Type="http://schemas.openxmlformats.org/officeDocument/2006/relationships/tags" Target="../tags/tag360.xml" /><Relationship Id="rId14" Type="http://schemas.openxmlformats.org/officeDocument/2006/relationships/tags" Target="../tags/tag361.xml" /><Relationship Id="rId15" Type="http://schemas.openxmlformats.org/officeDocument/2006/relationships/tags" Target="../tags/tag362.xml" /><Relationship Id="rId16" Type="http://schemas.openxmlformats.org/officeDocument/2006/relationships/slideMaster" Target="../slideMasters/slideMaster5.xml" /><Relationship Id="rId2" Type="http://schemas.openxmlformats.org/officeDocument/2006/relationships/image" Target="../media/image1.png" /><Relationship Id="rId3" Type="http://schemas.openxmlformats.org/officeDocument/2006/relationships/tags" Target="../tags/tag350.xml" /><Relationship Id="rId4" Type="http://schemas.openxmlformats.org/officeDocument/2006/relationships/tags" Target="../tags/tag351.xml" /><Relationship Id="rId5" Type="http://schemas.openxmlformats.org/officeDocument/2006/relationships/tags" Target="../tags/tag352.xml" /><Relationship Id="rId6" Type="http://schemas.openxmlformats.org/officeDocument/2006/relationships/tags" Target="../tags/tag353.xml" /><Relationship Id="rId7" Type="http://schemas.openxmlformats.org/officeDocument/2006/relationships/tags" Target="../tags/tag354.xml" /><Relationship Id="rId8" Type="http://schemas.openxmlformats.org/officeDocument/2006/relationships/tags" Target="../tags/tag355.xml" /><Relationship Id="rId9" Type="http://schemas.openxmlformats.org/officeDocument/2006/relationships/tags" Target="../tags/tag356.xml" /></Relationships>
</file>

<file path=ppt/slideLayouts/_rels/slideLayout77.xml.rels>&#65279;<?xml version="1.0" encoding="utf-8" standalone="yes"?><Relationships xmlns="http://schemas.openxmlformats.org/package/2006/relationships"><Relationship Id="rId1" Type="http://schemas.openxmlformats.org/officeDocument/2006/relationships/tags" Target="../tags/tag363.xml" /><Relationship Id="rId10" Type="http://schemas.openxmlformats.org/officeDocument/2006/relationships/tags" Target="../tags/tag372.xml" /><Relationship Id="rId11" Type="http://schemas.openxmlformats.org/officeDocument/2006/relationships/tags" Target="../tags/tag373.xml" /><Relationship Id="rId12" Type="http://schemas.openxmlformats.org/officeDocument/2006/relationships/tags" Target="../tags/tag374.xml" /><Relationship Id="rId13" Type="http://schemas.openxmlformats.org/officeDocument/2006/relationships/slideMaster" Target="../slideMasters/slideMaster5.xml" /><Relationship Id="rId2" Type="http://schemas.openxmlformats.org/officeDocument/2006/relationships/tags" Target="../tags/tag364.xml" /><Relationship Id="rId3" Type="http://schemas.openxmlformats.org/officeDocument/2006/relationships/tags" Target="../tags/tag365.xml" /><Relationship Id="rId4" Type="http://schemas.openxmlformats.org/officeDocument/2006/relationships/tags" Target="../tags/tag366.xml" /><Relationship Id="rId5" Type="http://schemas.openxmlformats.org/officeDocument/2006/relationships/tags" Target="../tags/tag367.xml" /><Relationship Id="rId6" Type="http://schemas.openxmlformats.org/officeDocument/2006/relationships/tags" Target="../tags/tag368.xml" /><Relationship Id="rId7" Type="http://schemas.openxmlformats.org/officeDocument/2006/relationships/tags" Target="../tags/tag369.xml" /><Relationship Id="rId8" Type="http://schemas.openxmlformats.org/officeDocument/2006/relationships/tags" Target="../tags/tag370.xml" /><Relationship Id="rId9" Type="http://schemas.openxmlformats.org/officeDocument/2006/relationships/tags" Target="../tags/tag371.xml" /></Relationships>
</file>

<file path=ppt/slideLayouts/_rels/slideLayout78.xml.rels>&#65279;<?xml version="1.0" encoding="utf-8" standalone="yes"?><Relationships xmlns="http://schemas.openxmlformats.org/package/2006/relationships"><Relationship Id="rId1" Type="http://schemas.openxmlformats.org/officeDocument/2006/relationships/tags" Target="../tags/tag375.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tags" Target="../tags/tag387.xml" /><Relationship Id="rId14" Type="http://schemas.openxmlformats.org/officeDocument/2006/relationships/tags" Target="../tags/tag388.xml" /><Relationship Id="rId15" Type="http://schemas.openxmlformats.org/officeDocument/2006/relationships/slideMaster" Target="../slideMasters/slideMaster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Layouts/_rels/slideLayout79.xml.rels>&#65279;<?xml version="1.0" encoding="utf-8" standalone="yes"?><Relationships xmlns="http://schemas.openxmlformats.org/package/2006/relationships"><Relationship Id="rId1" Type="http://schemas.openxmlformats.org/officeDocument/2006/relationships/tags" Target="../tags/tag389.xml" /><Relationship Id="rId10" Type="http://schemas.openxmlformats.org/officeDocument/2006/relationships/tags" Target="../tags/tag398.xml" /><Relationship Id="rId11" Type="http://schemas.openxmlformats.org/officeDocument/2006/relationships/tags" Target="../tags/tag399.xml" /><Relationship Id="rId12" Type="http://schemas.openxmlformats.org/officeDocument/2006/relationships/tags" Target="../tags/tag400.xml" /><Relationship Id="rId13" Type="http://schemas.openxmlformats.org/officeDocument/2006/relationships/slideMaster" Target="../slideMasters/slideMaster5.xml" /><Relationship Id="rId2" Type="http://schemas.openxmlformats.org/officeDocument/2006/relationships/tags" Target="../tags/tag390.xml" /><Relationship Id="rId3" Type="http://schemas.openxmlformats.org/officeDocument/2006/relationships/tags" Target="../tags/tag391.xml" /><Relationship Id="rId4" Type="http://schemas.openxmlformats.org/officeDocument/2006/relationships/tags" Target="../tags/tag392.xml" /><Relationship Id="rId5" Type="http://schemas.openxmlformats.org/officeDocument/2006/relationships/tags" Target="../tags/tag393.xml" /><Relationship Id="rId6" Type="http://schemas.openxmlformats.org/officeDocument/2006/relationships/tags" Target="../tags/tag394.xml" /><Relationship Id="rId7" Type="http://schemas.openxmlformats.org/officeDocument/2006/relationships/tags" Target="../tags/tag395.xml" /><Relationship Id="rId8" Type="http://schemas.openxmlformats.org/officeDocument/2006/relationships/tags" Target="../tags/tag396.xml" /><Relationship Id="rId9" Type="http://schemas.openxmlformats.org/officeDocument/2006/relationships/tags" Target="../tags/tag397.xml" /></Relationships>
</file>

<file path=ppt/slideLayouts/_rels/slideLayout80.xml.rels>&#65279;<?xml version="1.0" encoding="utf-8" standalone="yes"?><Relationships xmlns="http://schemas.openxmlformats.org/package/2006/relationships"><Relationship Id="rId1" Type="http://schemas.openxmlformats.org/officeDocument/2006/relationships/tags" Target="../tags/tag401.xml" /><Relationship Id="rId10" Type="http://schemas.openxmlformats.org/officeDocument/2006/relationships/tags" Target="../tags/tag410.xml" /><Relationship Id="rId11" Type="http://schemas.openxmlformats.org/officeDocument/2006/relationships/slideMaster" Target="../slideMasters/slideMaster5.xml" /><Relationship Id="rId2" Type="http://schemas.openxmlformats.org/officeDocument/2006/relationships/tags" Target="../tags/tag402.xml" /><Relationship Id="rId3" Type="http://schemas.openxmlformats.org/officeDocument/2006/relationships/tags" Target="../tags/tag403.xml" /><Relationship Id="rId4" Type="http://schemas.openxmlformats.org/officeDocument/2006/relationships/tags" Target="../tags/tag404.xml" /><Relationship Id="rId5" Type="http://schemas.openxmlformats.org/officeDocument/2006/relationships/tags" Target="../tags/tag405.xml" /><Relationship Id="rId6" Type="http://schemas.openxmlformats.org/officeDocument/2006/relationships/tags" Target="../tags/tag406.xml" /><Relationship Id="rId7" Type="http://schemas.openxmlformats.org/officeDocument/2006/relationships/tags" Target="../tags/tag407.xml" /><Relationship Id="rId8" Type="http://schemas.openxmlformats.org/officeDocument/2006/relationships/tags" Target="../tags/tag408.xml" /><Relationship Id="rId9" Type="http://schemas.openxmlformats.org/officeDocument/2006/relationships/tags" Target="../tags/tag409.xml" /></Relationships>
</file>

<file path=ppt/slideLayouts/_rels/slideLayout81.xml.rels>&#65279;<?xml version="1.0" encoding="utf-8" standalone="yes"?><Relationships xmlns="http://schemas.openxmlformats.org/package/2006/relationships"><Relationship Id="rId1" Type="http://schemas.openxmlformats.org/officeDocument/2006/relationships/tags" Target="../tags/tag411.xml" /><Relationship Id="rId10" Type="http://schemas.openxmlformats.org/officeDocument/2006/relationships/tags" Target="../tags/tag420.xml" /><Relationship Id="rId11" Type="http://schemas.openxmlformats.org/officeDocument/2006/relationships/slideMaster" Target="../slideMasters/slideMaster5.xml" /><Relationship Id="rId2" Type="http://schemas.openxmlformats.org/officeDocument/2006/relationships/tags" Target="../tags/tag412.xml" /><Relationship Id="rId3" Type="http://schemas.openxmlformats.org/officeDocument/2006/relationships/tags" Target="../tags/tag413.xml" /><Relationship Id="rId4" Type="http://schemas.openxmlformats.org/officeDocument/2006/relationships/tags" Target="../tags/tag414.xml" /><Relationship Id="rId5" Type="http://schemas.openxmlformats.org/officeDocument/2006/relationships/tags" Target="../tags/tag415.xml" /><Relationship Id="rId6" Type="http://schemas.openxmlformats.org/officeDocument/2006/relationships/tags" Target="../tags/tag416.xml" /><Relationship Id="rId7" Type="http://schemas.openxmlformats.org/officeDocument/2006/relationships/tags" Target="../tags/tag417.xml" /><Relationship Id="rId8" Type="http://schemas.openxmlformats.org/officeDocument/2006/relationships/tags" Target="../tags/tag418.xml" /><Relationship Id="rId9" Type="http://schemas.openxmlformats.org/officeDocument/2006/relationships/tags" Target="../tags/tag419.xml" /></Relationships>
</file>

<file path=ppt/slideLayouts/_rels/slideLayout82.xml.rels>&#65279;<?xml version="1.0" encoding="utf-8" standalone="yes"?><Relationships xmlns="http://schemas.openxmlformats.org/package/2006/relationships"><Relationship Id="rId1" Type="http://schemas.openxmlformats.org/officeDocument/2006/relationships/tags" Target="../tags/tag421.xml" /><Relationship Id="rId10" Type="http://schemas.openxmlformats.org/officeDocument/2006/relationships/tags" Target="../tags/tag430.xml" /><Relationship Id="rId11" Type="http://schemas.openxmlformats.org/officeDocument/2006/relationships/tags" Target="../tags/tag431.xml" /><Relationship Id="rId12" Type="http://schemas.openxmlformats.org/officeDocument/2006/relationships/tags" Target="../tags/tag432.xml" /><Relationship Id="rId13" Type="http://schemas.openxmlformats.org/officeDocument/2006/relationships/tags" Target="../tags/tag433.xml" /><Relationship Id="rId14" Type="http://schemas.openxmlformats.org/officeDocument/2006/relationships/tags" Target="../tags/tag434.xml" /><Relationship Id="rId15" Type="http://schemas.openxmlformats.org/officeDocument/2006/relationships/slideMaster" Target="../slideMasters/slideMaster5.xml" /><Relationship Id="rId2" Type="http://schemas.openxmlformats.org/officeDocument/2006/relationships/tags" Target="../tags/tag422.xml" /><Relationship Id="rId3" Type="http://schemas.openxmlformats.org/officeDocument/2006/relationships/tags" Target="../tags/tag423.xml" /><Relationship Id="rId4" Type="http://schemas.openxmlformats.org/officeDocument/2006/relationships/tags" Target="../tags/tag424.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 Id="rId9" Type="http://schemas.openxmlformats.org/officeDocument/2006/relationships/tags" Target="../tags/tag429.xml" /></Relationships>
</file>

<file path=ppt/slideLayouts/_rels/slideLayout83.xml.rels>&#65279;<?xml version="1.0" encoding="utf-8" standalone="yes"?><Relationships xmlns="http://schemas.openxmlformats.org/package/2006/relationships"><Relationship Id="rId1" Type="http://schemas.openxmlformats.org/officeDocument/2006/relationships/tags" Target="../tags/tag435.xml" /><Relationship Id="rId10" Type="http://schemas.openxmlformats.org/officeDocument/2006/relationships/tags" Target="../tags/tag444.xml" /><Relationship Id="rId11" Type="http://schemas.openxmlformats.org/officeDocument/2006/relationships/tags" Target="../tags/tag445.xml" /><Relationship Id="rId12" Type="http://schemas.openxmlformats.org/officeDocument/2006/relationships/tags" Target="../tags/tag446.xml" /><Relationship Id="rId13" Type="http://schemas.openxmlformats.org/officeDocument/2006/relationships/tags" Target="../tags/tag447.xml" /><Relationship Id="rId14" Type="http://schemas.openxmlformats.org/officeDocument/2006/relationships/tags" Target="../tags/tag448.xml" /><Relationship Id="rId15" Type="http://schemas.openxmlformats.org/officeDocument/2006/relationships/slideMaster" Target="../slideMasters/slideMaster5.xml" /><Relationship Id="rId2" Type="http://schemas.openxmlformats.org/officeDocument/2006/relationships/tags" Target="../tags/tag436.xml" /><Relationship Id="rId3" Type="http://schemas.openxmlformats.org/officeDocument/2006/relationships/tags" Target="../tags/tag437.xml" /><Relationship Id="rId4" Type="http://schemas.openxmlformats.org/officeDocument/2006/relationships/tags" Target="../tags/tag438.xml" /><Relationship Id="rId5" Type="http://schemas.openxmlformats.org/officeDocument/2006/relationships/tags" Target="../tags/tag439.xml" /><Relationship Id="rId6" Type="http://schemas.openxmlformats.org/officeDocument/2006/relationships/tags" Target="../tags/tag440.xml" /><Relationship Id="rId7" Type="http://schemas.openxmlformats.org/officeDocument/2006/relationships/tags" Target="../tags/tag441.xml" /><Relationship Id="rId8" Type="http://schemas.openxmlformats.org/officeDocument/2006/relationships/tags" Target="../tags/tag442.xml" /><Relationship Id="rId9" Type="http://schemas.openxmlformats.org/officeDocument/2006/relationships/tags" Target="../tags/tag44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870AA0-5CF4-4CA9-8573-50D166C47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65D628-D885-4F6E-83F1-7B2BFA402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363C69-9AE9-4EB9-A505-3B29476F7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513870-767D-4FD8-80D0-C6F2039B5A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885808-715B-43B6-8815-5EC5EB171A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B56A93-85D7-4FF9-A98C-67C30D7766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206891-65EE-405B-96EF-747B6636E6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F8ED9D-AC6B-4798-9B30-A0412E5178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9BF450-AC75-4C04-B0E4-875227ED41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BDC02F-032E-4860-8D02-744A96EA5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B4958-0684-4845-A600-031B71EE0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sp>
        <p:nvSpPr>
          <p:cNvPr id="7" name="任意多边形 3"/>
          <p:cNvSpPr/>
          <p:nvPr userDrawn="1">
            <p:custDataLst>
              <p:tags r:id="rId1"/>
            </p:custDataLst>
          </p:nvPr>
        </p:nvSpPr>
        <p:spPr>
          <a:xfrm rot="2640000">
            <a:off x="6527800" y="1895475"/>
            <a:ext cx="2974975" cy="297338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6244" h="6244">
                <a:moveTo>
                  <a:pt x="1041" y="0"/>
                </a:moveTo>
                <a:lnTo>
                  <a:pt x="3402" y="0"/>
                </a:lnTo>
                <a:lnTo>
                  <a:pt x="3611" y="217"/>
                </a:lnTo>
                <a:lnTo>
                  <a:pt x="1185" y="217"/>
                </a:lnTo>
                <a:cubicBezTo>
                  <a:pt x="651" y="217"/>
                  <a:pt x="217" y="651"/>
                  <a:pt x="217" y="1185"/>
                </a:cubicBezTo>
                <a:lnTo>
                  <a:pt x="217" y="5059"/>
                </a:lnTo>
                <a:cubicBezTo>
                  <a:pt x="217" y="5593"/>
                  <a:pt x="651" y="6027"/>
                  <a:pt x="1185" y="6027"/>
                </a:cubicBezTo>
                <a:lnTo>
                  <a:pt x="5059" y="6027"/>
                </a:lnTo>
                <a:cubicBezTo>
                  <a:pt x="5593" y="6027"/>
                  <a:pt x="6027" y="5593"/>
                  <a:pt x="6027" y="5059"/>
                </a:cubicBezTo>
                <a:lnTo>
                  <a:pt x="6027" y="2718"/>
                </a:lnTo>
                <a:lnTo>
                  <a:pt x="6244" y="2943"/>
                </a:lnTo>
                <a:lnTo>
                  <a:pt x="6244" y="5203"/>
                </a:lnTo>
                <a:cubicBezTo>
                  <a:pt x="6244" y="5778"/>
                  <a:pt x="5778" y="6244"/>
                  <a:pt x="5203" y="6244"/>
                </a:cubicBezTo>
                <a:lnTo>
                  <a:pt x="1041" y="6244"/>
                </a:lnTo>
                <a:cubicBezTo>
                  <a:pt x="466" y="6244"/>
                  <a:pt x="0" y="5778"/>
                  <a:pt x="0" y="5203"/>
                </a:cubicBezTo>
                <a:lnTo>
                  <a:pt x="0" y="1041"/>
                </a:lnTo>
                <a:cubicBezTo>
                  <a:pt x="0" y="466"/>
                  <a:pt x="466" y="0"/>
                  <a:pt x="1041"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pic>
        <p:nvPicPr>
          <p:cNvPr id="19" name="图片 18" descr="tubiao22"/>
          <p:cNvPicPr>
            <a:picLocks noChangeAspect="1"/>
          </p:cNvPicPr>
          <p:nvPr userDrawn="1">
            <p:custDataLst>
              <p:tags r:id="rId3"/>
            </p:custDataLst>
          </p:nvPr>
        </p:nvPicPr>
        <p:blipFill>
          <a:blip r:embed="rId2"/>
          <a:srcRect t="-39958" r="-35900" b="-55661"/>
          <a:stretch>
            <a:fillRect/>
          </a:stretch>
        </p:blipFill>
        <p:spPr>
          <a:xfrm>
            <a:off x="6759416" y="1232059"/>
            <a:ext cx="3412808" cy="4912519"/>
          </a:xfrm>
          <a:custGeom>
            <a:cxnLst>
              <a:cxn ang="3">
                <a:pos x="hc" y="t"/>
              </a:cxn>
              <a:cxn ang="cd2">
                <a:pos x="l" y="vc"/>
              </a:cxn>
              <a:cxn ang="cd4">
                <a:pos x="hc" y="b"/>
              </a:cxn>
              <a:cxn ang="0">
                <a:pos x="r" y="vc"/>
              </a:cxn>
            </a:cxnLst>
            <a:rect l="l" t="t" r="r" b="b"/>
            <a:pathLst>
              <a:path w="7166" h="10315">
                <a:moveTo>
                  <a:pt x="0" y="2107"/>
                </a:moveTo>
                <a:lnTo>
                  <a:pt x="5007" y="2107"/>
                </a:lnTo>
                <a:lnTo>
                  <a:pt x="5007" y="7380"/>
                </a:lnTo>
                <a:lnTo>
                  <a:pt x="0" y="7380"/>
                </a:lnTo>
                <a:lnTo>
                  <a:pt x="0" y="2107"/>
                </a:lnTo>
                <a:close/>
                <a:moveTo>
                  <a:pt x="5007" y="0"/>
                </a:moveTo>
                <a:lnTo>
                  <a:pt x="7166" y="0"/>
                </a:lnTo>
                <a:lnTo>
                  <a:pt x="7166" y="10315"/>
                </a:lnTo>
                <a:lnTo>
                  <a:pt x="5007" y="10315"/>
                </a:lnTo>
                <a:lnTo>
                  <a:pt x="5007" y="7380"/>
                </a:lnTo>
                <a:lnTo>
                  <a:pt x="5273" y="7380"/>
                </a:lnTo>
                <a:lnTo>
                  <a:pt x="5273" y="2107"/>
                </a:lnTo>
                <a:lnTo>
                  <a:pt x="5007" y="2107"/>
                </a:lnTo>
                <a:lnTo>
                  <a:pt x="5007" y="0"/>
                </a:lnTo>
                <a:close/>
              </a:path>
            </a:pathLst>
          </a:custGeom>
        </p:spPr>
      </p:pic>
      <p:sp>
        <p:nvSpPr>
          <p:cNvPr id="20" name="任意多边形 37"/>
          <p:cNvSpPr/>
          <p:nvPr userDrawn="1">
            <p:custDataLst>
              <p:tags r:id="rId4"/>
            </p:custDataLst>
          </p:nvPr>
        </p:nvSpPr>
        <p:spPr>
          <a:xfrm rot="2640000">
            <a:off x="115888" y="5183188"/>
            <a:ext cx="1725613" cy="116046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1" name="任意多边形 38"/>
          <p:cNvSpPr/>
          <p:nvPr userDrawn="1">
            <p:custDataLst>
              <p:tags r:id="rId5"/>
            </p:custDataLst>
          </p:nvPr>
        </p:nvSpPr>
        <p:spPr>
          <a:xfrm rot="2640000">
            <a:off x="800100" y="5075238"/>
            <a:ext cx="1754188" cy="17240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2" name="任意多边形 1"/>
          <p:cNvSpPr/>
          <p:nvPr userDrawn="1">
            <p:custDataLst>
              <p:tags r:id="rId6"/>
            </p:custDataLst>
          </p:nvPr>
        </p:nvSpPr>
        <p:spPr>
          <a:xfrm rot="2640000">
            <a:off x="2170113" y="58738"/>
            <a:ext cx="1682750" cy="164623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solidFill>
                <a:schemeClr val="accent1"/>
              </a:solidFill>
            </a:endParaRPr>
          </a:p>
        </p:txBody>
      </p:sp>
      <p:sp>
        <p:nvSpPr>
          <p:cNvPr id="23" name="任意多边形 2"/>
          <p:cNvSpPr/>
          <p:nvPr userDrawn="1">
            <p:custDataLst>
              <p:tags r:id="rId7"/>
            </p:custDataLst>
          </p:nvPr>
        </p:nvSpPr>
        <p:spPr>
          <a:xfrm rot="2640000">
            <a:off x="3071813" y="68263"/>
            <a:ext cx="1647825" cy="160496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solidFill>
                <a:schemeClr val="accent1"/>
              </a:solidFill>
            </a:endParaRPr>
          </a:p>
        </p:txBody>
      </p:sp>
      <p:sp>
        <p:nvSpPr>
          <p:cNvPr id="2" name="标题 1"/>
          <p:cNvSpPr>
            <a:spLocks noGrp="1"/>
          </p:cNvSpPr>
          <p:nvPr>
            <p:ph type="ctrTitle" hasCustomPrompt="1"/>
          </p:nvPr>
        </p:nvSpPr>
        <p:spPr>
          <a:xfrm>
            <a:off x="334794" y="2277915"/>
            <a:ext cx="5722206" cy="798020"/>
          </a:xfrm>
        </p:spPr>
        <p:txBody>
          <a:bodyPr lIns="90000" tIns="46800" rIns="90000" bIns="0" anchor="ctr" anchorCtr="0">
            <a:normAutofit/>
          </a:bodyPr>
          <a:lstStyle>
            <a:lvl1pPr algn="ctr">
              <a:defRPr sz="5400" spc="600">
                <a:solidFill>
                  <a:schemeClr val="accent2">
                    <a:lumMod val="75000"/>
                  </a:schemeClr>
                </a:solidFill>
              </a:defRPr>
            </a:lvl1pPr>
          </a:lstStyle>
          <a:p>
            <a:pPr fontAlgn="auto"/>
            <a:r>
              <a:rPr lang="zh-CN" altLang="en-US" strike="noStrike" noProof="1"/>
              <a:t>单击此处编辑标题</a:t>
            </a:r>
            <a:endParaRPr lang="zh-CN" altLang="en-US" strike="noStrike" noProof="1"/>
          </a:p>
        </p:txBody>
      </p:sp>
      <p:sp>
        <p:nvSpPr>
          <p:cNvPr id="3" name="副标题 2"/>
          <p:cNvSpPr>
            <a:spLocks noGrp="1"/>
          </p:cNvSpPr>
          <p:nvPr>
            <p:ph type="subTitle" idx="1" hasCustomPrompt="1"/>
          </p:nvPr>
        </p:nvSpPr>
        <p:spPr>
          <a:xfrm>
            <a:off x="334795" y="3115428"/>
            <a:ext cx="5722205" cy="386277"/>
          </a:xfrm>
        </p:spPr>
        <p:txBody>
          <a:bodyPr lIns="90000" tIns="0" rIns="90000" bIns="46800">
            <a:normAutofit/>
          </a:bodyPr>
          <a:lstStyle>
            <a:lvl1pPr marL="0" indent="0" algn="ctr" eaLnBrk="1" fontAlgn="auto" latinLnBrk="0" hangingPunct="1">
              <a:lnSpc>
                <a:spcPct val="100000"/>
              </a:lnSpc>
              <a:buNone/>
              <a:defRPr sz="2400" u="none" strike="noStrike" kern="1200" cap="none" spc="200" normalizeH="0" baseline="0">
                <a:solidFill>
                  <a:schemeClr val="accent2">
                    <a:lumMod val="7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auto"/>
            <a:r>
              <a:rPr lang="zh-CN" altLang="en-US" strike="noStrike" noProof="1"/>
              <a:t>单击此处编辑副标题</a:t>
            </a:r>
            <a:endParaRPr lang="zh-CN" altLang="en-US" strike="noStrike" noProof="1"/>
          </a:p>
        </p:txBody>
      </p:sp>
      <p:sp>
        <p:nvSpPr>
          <p:cNvPr id="5" name="文本占位符 4"/>
          <p:cNvSpPr>
            <a:spLocks noGrp="1"/>
          </p:cNvSpPr>
          <p:nvPr>
            <p:ph type="body" sz="quarter" idx="13" hasCustomPrompt="1"/>
          </p:nvPr>
        </p:nvSpPr>
        <p:spPr>
          <a:xfrm>
            <a:off x="1481192" y="3840427"/>
            <a:ext cx="3443887" cy="294687"/>
          </a:xfrm>
        </p:spPr>
        <p:txBody>
          <a:bodyPr lIns="90000" tIns="46800" rIns="90000" bIns="46800" anchor="ctr" anchorCtr="0">
            <a:normAutofit/>
          </a:bodyPr>
          <a:lstStyle>
            <a:lvl1pPr marL="0" indent="0" algn="ctr">
              <a:buNone/>
              <a:defRPr sz="16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24" name="文本占位符 23"/>
          <p:cNvSpPr>
            <a:spLocks noGrp="1"/>
          </p:cNvSpPr>
          <p:nvPr>
            <p:ph type="body" sz="quarter" idx="14" hasCustomPrompt="1"/>
          </p:nvPr>
        </p:nvSpPr>
        <p:spPr>
          <a:xfrm>
            <a:off x="1481192" y="4178382"/>
            <a:ext cx="3443887" cy="294687"/>
          </a:xfrm>
        </p:spPr>
        <p:txBody>
          <a:bodyPr lIns="90000" tIns="46800" rIns="90000" bIns="46800" anchor="ctr" anchorCtr="0">
            <a:normAutofit/>
          </a:bodyPr>
          <a:lstStyle>
            <a:lvl1pPr marL="0" indent="0" algn="ctr">
              <a:buNone/>
              <a:defRPr sz="16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6" name="文本占位符 5"/>
          <p:cNvSpPr>
            <a:spLocks noGrp="1"/>
          </p:cNvSpPr>
          <p:nvPr>
            <p:ph type="body" sz="quarter" idx="15" hasCustomPrompt="1"/>
          </p:nvPr>
        </p:nvSpPr>
        <p:spPr>
          <a:xfrm>
            <a:off x="1480896" y="4516337"/>
            <a:ext cx="3444478" cy="294207"/>
          </a:xfrm>
        </p:spPr>
        <p:txBody>
          <a:bodyPr lIns="90000" tIns="46800" rIns="90000" bIns="46800" anchor="ctr" anchorCtr="0">
            <a:normAutofit/>
          </a:bodyPr>
          <a:lstStyle>
            <a:lvl1pPr marL="0" indent="0" algn="ctr">
              <a:buNone/>
              <a:defRPr sz="16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16" name="日期占位符 15"/>
          <p:cNvSpPr>
            <a:spLocks noGrp="1"/>
          </p:cNvSpPr>
          <p:nvPr>
            <p:ph type="dt" sz="half" idx="10"/>
            <p:custDataLst>
              <p:tags r:id="rId8"/>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17" name="页脚占位符 16"/>
          <p:cNvSpPr>
            <a:spLocks noGrp="1"/>
          </p:cNvSpPr>
          <p:nvPr>
            <p:ph type="ftr" sz="quarter" idx="11"/>
            <p:custDataLst>
              <p:tags r:id="rId9"/>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18" name="灯片编号占位符 17"/>
          <p:cNvSpPr>
            <a:spLocks noGrp="1"/>
          </p:cNvSpPr>
          <p:nvPr>
            <p:ph type="sldNum" sz="quarter" idx="12"/>
            <p:custDataLst>
              <p:tags r:id="rId10"/>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502412" y="1189676"/>
            <a:ext cx="8139178" cy="331473"/>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idx="1"/>
          </p:nvPr>
        </p:nvSpPr>
        <p:spPr>
          <a:xfrm>
            <a:off x="502412" y="1571631"/>
            <a:ext cx="8139178" cy="4041680"/>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4" name="日期占位符 3"/>
          <p:cNvSpPr>
            <a:spLocks noGrp="1"/>
          </p:cNvSpPr>
          <p:nvPr>
            <p:ph type="dt" sz="half" idx="10"/>
          </p:nvPr>
        </p:nvSpPr>
        <p:spPr/>
        <p:txBody>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11"/>
          </p:nvPr>
        </p:nvSpPr>
        <p:spPr/>
        <p:txBody>
          <a:bodyPr/>
          <a:lstStyle/>
          <a:p>
            <a:pPr fontAlgn="base"/>
            <a:endParaRPr lang="zh-CN" altLang="en-US" strike="noStrike" noProof="1"/>
          </a:p>
        </p:txBody>
      </p:sp>
      <p:sp>
        <p:nvSpPr>
          <p:cNvPr id="6" name="灯片编号占位符 5"/>
          <p:cNvSpPr>
            <a:spLocks noGrp="1"/>
          </p:cNvSpPr>
          <p:nvPr>
            <p:ph type="sldNum" sz="quarter" idx="12"/>
          </p:nvPr>
        </p:nvSpPr>
        <p:spPr/>
        <p:txBody>
          <a:bodyPr/>
          <a:lstStyle/>
          <a:p>
            <a:pPr fontAlgn="base"/>
            <a:fld id="{49AE70B2-8BF9-45C0-BB95-33D1B9D3A854}" type="slidenum">
              <a:rPr lang="zh-CN" altLang="en-US" strike="noStrike" noProof="1" smtClean="0">
                <a:latin typeface="Arial" pitchFamily="34" charset="0"/>
                <a:ea typeface="微软雅黑"/>
                <a:cs typeface="+mn-cs"/>
              </a:rPr>
              <a:t/>
            </a:fld>
            <a:endParaRPr lang="zh-CN" altLang="en-US" strike="noStrike"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sp>
        <p:nvSpPr>
          <p:cNvPr id="7" name="任意多边形 39"/>
          <p:cNvSpPr/>
          <p:nvPr userDrawn="1">
            <p:custDataLst>
              <p:tags r:id="rId1"/>
            </p:custDataLst>
          </p:nvPr>
        </p:nvSpPr>
        <p:spPr>
          <a:xfrm rot="2640000">
            <a:off x="1077913" y="427038"/>
            <a:ext cx="1828800" cy="18288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8" name="任意多边形 3"/>
          <p:cNvSpPr/>
          <p:nvPr userDrawn="1">
            <p:custDataLst>
              <p:tags r:id="rId2"/>
            </p:custDataLst>
          </p:nvPr>
        </p:nvSpPr>
        <p:spPr>
          <a:xfrm rot="18780000">
            <a:off x="1233488" y="582613"/>
            <a:ext cx="1519238" cy="151923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9" name="圆角矩形 7"/>
          <p:cNvSpPr/>
          <p:nvPr userDrawn="1">
            <p:custDataLst>
              <p:tags r:id="rId3"/>
            </p:custDataLst>
          </p:nvPr>
        </p:nvSpPr>
        <p:spPr>
          <a:xfrm rot="18780000">
            <a:off x="510381" y="1843881"/>
            <a:ext cx="654050" cy="655638"/>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0" name="圆角矩形 9"/>
          <p:cNvSpPr/>
          <p:nvPr userDrawn="1">
            <p:custDataLst>
              <p:tags r:id="rId4"/>
            </p:custDataLst>
          </p:nvPr>
        </p:nvSpPr>
        <p:spPr>
          <a:xfrm rot="18780000">
            <a:off x="6986588" y="3684588"/>
            <a:ext cx="1519238" cy="1519238"/>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1" name="任意多边形 10"/>
          <p:cNvSpPr/>
          <p:nvPr userDrawn="1">
            <p:custDataLst>
              <p:tags r:id="rId5"/>
            </p:custDataLst>
          </p:nvPr>
        </p:nvSpPr>
        <p:spPr>
          <a:xfrm rot="2640000">
            <a:off x="7840663" y="2955925"/>
            <a:ext cx="512763" cy="51117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2" name="任意多边形 11"/>
          <p:cNvSpPr/>
          <p:nvPr userDrawn="1">
            <p:custDataLst>
              <p:tags r:id="rId6"/>
            </p:custDataLst>
          </p:nvPr>
        </p:nvSpPr>
        <p:spPr>
          <a:xfrm rot="2640000">
            <a:off x="6592888" y="3802063"/>
            <a:ext cx="1433513" cy="143351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3" name="任意多边形 17"/>
          <p:cNvSpPr/>
          <p:nvPr userDrawn="1">
            <p:custDataLst>
              <p:tags r:id="rId7"/>
            </p:custDataLst>
          </p:nvPr>
        </p:nvSpPr>
        <p:spPr>
          <a:xfrm rot="2640000">
            <a:off x="1282700" y="2522538"/>
            <a:ext cx="512763" cy="51117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pic>
        <p:nvPicPr>
          <p:cNvPr id="14" name="图片 13" descr="tubiao22"/>
          <p:cNvPicPr>
            <a:picLocks noChangeAspect="1"/>
          </p:cNvPicPr>
          <p:nvPr userDrawn="1">
            <p:custDataLst>
              <p:tags r:id="rId9"/>
            </p:custDataLst>
          </p:nvPr>
        </p:nvPicPr>
        <p:blipFill>
          <a:blip r:embed="rId8"/>
          <a:srcRect l="-2067" r="-9293" b="-19002"/>
          <a:stretch>
            <a:fillRect/>
          </a:stretch>
        </p:blipFill>
        <p:spPr>
          <a:xfrm>
            <a:off x="231458" y="4489133"/>
            <a:ext cx="2796539" cy="2988469"/>
          </a:xfrm>
          <a:custGeom>
            <a:cxnLst>
              <a:cxn ang="3">
                <a:pos x="hc" y="t"/>
              </a:cxn>
              <a:cxn ang="cd2">
                <a:pos x="l" y="vc"/>
              </a:cxn>
              <a:cxn ang="cd4">
                <a:pos x="hc" y="b"/>
              </a:cxn>
              <a:cxn ang="0">
                <a:pos x="r" y="vc"/>
              </a:cxn>
            </a:cxnLst>
            <a:rect l="l" t="t" r="r" b="b"/>
            <a:pathLst>
              <a:path w="5872" h="6275">
                <a:moveTo>
                  <a:pt x="109" y="0"/>
                </a:moveTo>
                <a:lnTo>
                  <a:pt x="5382" y="0"/>
                </a:lnTo>
                <a:lnTo>
                  <a:pt x="5382" y="3174"/>
                </a:lnTo>
                <a:lnTo>
                  <a:pt x="109" y="3174"/>
                </a:lnTo>
                <a:lnTo>
                  <a:pt x="109" y="0"/>
                </a:lnTo>
                <a:close/>
                <a:moveTo>
                  <a:pt x="0" y="3174"/>
                </a:moveTo>
                <a:lnTo>
                  <a:pt x="109" y="3174"/>
                </a:lnTo>
                <a:lnTo>
                  <a:pt x="109" y="5273"/>
                </a:lnTo>
                <a:lnTo>
                  <a:pt x="5382" y="5273"/>
                </a:lnTo>
                <a:lnTo>
                  <a:pt x="5382" y="3174"/>
                </a:lnTo>
                <a:lnTo>
                  <a:pt x="5872" y="3174"/>
                </a:lnTo>
                <a:lnTo>
                  <a:pt x="5872" y="6275"/>
                </a:lnTo>
                <a:lnTo>
                  <a:pt x="0" y="6275"/>
                </a:lnTo>
                <a:lnTo>
                  <a:pt x="0" y="3174"/>
                </a:lnTo>
                <a:close/>
              </a:path>
            </a:pathLst>
          </a:custGeom>
        </p:spPr>
      </p:pic>
      <p:sp>
        <p:nvSpPr>
          <p:cNvPr id="2" name="标题 1"/>
          <p:cNvSpPr>
            <a:spLocks noGrp="1"/>
          </p:cNvSpPr>
          <p:nvPr>
            <p:ph type="title" hasCustomPrompt="1"/>
          </p:nvPr>
        </p:nvSpPr>
        <p:spPr>
          <a:xfrm>
            <a:off x="2415304" y="3089623"/>
            <a:ext cx="4298631" cy="548493"/>
          </a:xfrm>
        </p:spPr>
        <p:txBody>
          <a:bodyPr lIns="90000" tIns="46800" rIns="90000" bIns="0" anchor="b" anchorCtr="0">
            <a:normAutofit/>
          </a:bodyPr>
          <a:lstStyle>
            <a:lvl1pPr algn="ctr">
              <a:defRPr sz="4000" u="none" strike="noStrike" kern="1200" cap="none" spc="300" normalizeH="0">
                <a:solidFill>
                  <a:schemeClr val="accent2">
                    <a:lumMod val="75000"/>
                  </a:schemeClr>
                </a:solidFill>
                <a:uFillTx/>
                <a:latin typeface="Arial" pitchFamily="34" charset="0"/>
                <a:ea typeface="微软雅黑"/>
              </a:defRPr>
            </a:lvl1pPr>
          </a:lstStyle>
          <a:p>
            <a:pPr fontAlgn="auto"/>
            <a:r>
              <a:rPr lang="zh-CN" altLang="en-US" strike="noStrike" noProof="1"/>
              <a:t>单击此处编辑标题</a:t>
            </a:r>
            <a:endParaRPr lang="zh-CN" altLang="en-US" strike="noStrike" noProof="1"/>
          </a:p>
        </p:txBody>
      </p:sp>
      <p:sp>
        <p:nvSpPr>
          <p:cNvPr id="3" name="文本占位符 2"/>
          <p:cNvSpPr>
            <a:spLocks noGrp="1"/>
          </p:cNvSpPr>
          <p:nvPr>
            <p:ph type="body" idx="1"/>
          </p:nvPr>
        </p:nvSpPr>
        <p:spPr>
          <a:xfrm>
            <a:off x="2412591" y="3679316"/>
            <a:ext cx="4298631" cy="1089293"/>
          </a:xfrm>
        </p:spPr>
        <p:txBody>
          <a:bodyPr lIns="90000" tIns="0" rIns="90000" bIns="46800" anchor="t" anchorCtr="0">
            <a:normAutofit/>
          </a:bodyPr>
          <a:lstStyle>
            <a:lvl1pPr marL="0" indent="0" algn="ctr" eaLnBrk="1" fontAlgn="auto" latinLnBrk="0" hangingPunct="1">
              <a:buNone/>
              <a:defRPr kumimoji="0" lang="zh-CN" altLang="en-US" sz="2000" b="0" i="0" u="none" strike="noStrike" kern="1200" cap="none" spc="150" normalizeH="0" baseline="0" noProof="1">
                <a:solidFill>
                  <a:schemeClr val="accent2">
                    <a:lumMod val="7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auto"/>
            <a:r>
              <a:rPr lang="zh-CN" altLang="en-US" strike="noStrike" noProof="1"/>
              <a:t>单击此处编辑母版文本样式</a:t>
            </a:r>
            <a:endParaRPr lang="zh-CN" altLang="en-US" strike="noStrike" noProof="1"/>
          </a:p>
        </p:txBody>
      </p:sp>
      <p:sp>
        <p:nvSpPr>
          <p:cNvPr id="4" name="日期占位符 3"/>
          <p:cNvSpPr>
            <a:spLocks noGrp="1"/>
          </p:cNvSpPr>
          <p:nvPr>
            <p:ph type="dt" sz="half" idx="10"/>
            <p:custDataLst>
              <p:tags r:id="rId10"/>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11"/>
            <p:custDataLst>
              <p:tags r:id="rId11"/>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6" name="灯片编号占位符 5"/>
          <p:cNvSpPr>
            <a:spLocks noGrp="1"/>
          </p:cNvSpPr>
          <p:nvPr>
            <p:ph type="sldNum" sz="quarter" idx="12"/>
            <p:custDataLst>
              <p:tags r:id="rId12"/>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502412" y="1189676"/>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sz="half" idx="1"/>
          </p:nvPr>
        </p:nvSpPr>
        <p:spPr>
          <a:xfrm>
            <a:off x="502448" y="1571631"/>
            <a:ext cx="3962432" cy="4041680"/>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4" name="内容占位符 3"/>
          <p:cNvSpPr>
            <a:spLocks noGrp="1"/>
          </p:cNvSpPr>
          <p:nvPr>
            <p:ph sz="half" idx="2"/>
          </p:nvPr>
        </p:nvSpPr>
        <p:spPr>
          <a:xfrm>
            <a:off x="4679158" y="1571631"/>
            <a:ext cx="3962432" cy="4041680"/>
          </a:xfrm>
        </p:spPr>
        <p:txBody>
          <a:bodyPr>
            <a:noAutofit/>
          </a:bodyPr>
          <a:lstStyle>
            <a:lvl1pPr>
              <a:defRPr sz="1600">
                <a:latin typeface="微软雅黑" panose="020b0503020204020204" charset="-122"/>
                <a:ea typeface="微软雅黑"/>
              </a:defRPr>
            </a:lvl1pPr>
            <a:lvl2pPr>
              <a:defRPr sz="1600">
                <a:latin typeface="微软雅黑" panose="020b0503020204020204" charset="-122"/>
                <a:ea typeface="微软雅黑"/>
              </a:defRPr>
            </a:lvl2pPr>
            <a:lvl3pPr>
              <a:defRPr sz="1600">
                <a:latin typeface="微软雅黑" panose="020b0503020204020204" charset="-122"/>
                <a:ea typeface="微软雅黑"/>
              </a:defRPr>
            </a:lvl3pPr>
            <a:lvl4pPr>
              <a:defRPr sz="1600">
                <a:latin typeface="微软雅黑" panose="020b0503020204020204" charset="-122"/>
                <a:ea typeface="微软雅黑"/>
              </a:defRPr>
            </a:lvl4pPr>
            <a:lvl5pPr>
              <a:defRPr sz="1600">
                <a:latin typeface="微软雅黑" panose="020b0503020204020204" charset="-122"/>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5" name="日期占位符 4"/>
          <p:cNvSpPr>
            <a:spLocks noGrp="1"/>
          </p:cNvSpPr>
          <p:nvPr>
            <p:ph type="dt" sz="half" idx="10"/>
          </p:nvPr>
        </p:nvSpPr>
        <p:spPr/>
        <p:txBody>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6" name="页脚占位符 5"/>
          <p:cNvSpPr>
            <a:spLocks noGrp="1"/>
          </p:cNvSpPr>
          <p:nvPr>
            <p:ph type="ftr" sz="quarter" idx="11"/>
          </p:nvPr>
        </p:nvSpPr>
        <p:spPr/>
        <p:txBody>
          <a:bodyPr/>
          <a:lstStyle/>
          <a:p>
            <a:pPr fontAlgn="base"/>
            <a:endParaRPr lang="zh-CN" altLang="en-US" strike="noStrike" noProof="1"/>
          </a:p>
        </p:txBody>
      </p:sp>
      <p:sp>
        <p:nvSpPr>
          <p:cNvPr id="7" name="灯片编号占位符 6"/>
          <p:cNvSpPr>
            <a:spLocks noGrp="1"/>
          </p:cNvSpPr>
          <p:nvPr>
            <p:ph type="sldNum" sz="quarter" idx="12"/>
          </p:nvPr>
        </p:nvSpPr>
        <p:spPr/>
        <p:txBody>
          <a:bodyPr/>
          <a:lstStyle/>
          <a:p>
            <a:pPr fontAlgn="base"/>
            <a:fld id="{49AE70B2-8BF9-45C0-BB95-33D1B9D3A854}" type="slidenum">
              <a:rPr lang="zh-CN" altLang="en-US" strike="noStrike" noProof="1" smtClean="0">
                <a:latin typeface="Arial" pitchFamily="34" charset="0"/>
                <a:ea typeface="微软雅黑"/>
                <a:cs typeface="+mn-cs"/>
              </a:rPr>
              <a:t/>
            </a:fld>
            <a:endParaRPr lang="zh-CN" altLang="en-US" strike="noStrike" noProof="1"/>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502412" y="1189676"/>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文本占位符 2"/>
          <p:cNvSpPr>
            <a:spLocks noGrp="1"/>
          </p:cNvSpPr>
          <p:nvPr>
            <p:ph type="body" idx="1" hasCustomPrompt="1"/>
          </p:nvPr>
        </p:nvSpPr>
        <p:spPr>
          <a:xfrm>
            <a:off x="502448" y="1571631"/>
            <a:ext cx="3962432" cy="285752"/>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微软雅黑" panose="020b0503020204020204" charset="-122"/>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zh-CN" altLang="en-US" strike="noStrike" noProof="1"/>
              <a:t>单击此处编辑文本</a:t>
            </a:r>
            <a:endParaRPr lang="zh-CN" altLang="en-US" strike="noStrike" noProof="1"/>
          </a:p>
        </p:txBody>
      </p:sp>
      <p:sp>
        <p:nvSpPr>
          <p:cNvPr id="4" name="内容占位符 3"/>
          <p:cNvSpPr>
            <a:spLocks noGrp="1"/>
          </p:cNvSpPr>
          <p:nvPr>
            <p:ph sz="half" idx="2"/>
          </p:nvPr>
        </p:nvSpPr>
        <p:spPr>
          <a:xfrm>
            <a:off x="502444" y="1912144"/>
            <a:ext cx="3962400" cy="370106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5" name="文本占位符 4"/>
          <p:cNvSpPr>
            <a:spLocks noGrp="1"/>
          </p:cNvSpPr>
          <p:nvPr>
            <p:ph type="body" sz="quarter" idx="3" hasCustomPrompt="1"/>
          </p:nvPr>
        </p:nvSpPr>
        <p:spPr>
          <a:xfrm>
            <a:off x="4676813" y="1571631"/>
            <a:ext cx="3962432" cy="285752"/>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微软雅黑" panose="020b0503020204020204" charset="-122"/>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strike="noStrike" noProof="1">
                <a:sym typeface="+mn-ea"/>
              </a:rPr>
              <a:t>单击此处编辑文本</a:t>
            </a:r>
            <a:endParaRPr strike="noStrike" noProof="1">
              <a:sym typeface="+mn-ea"/>
            </a:endParaRPr>
          </a:p>
        </p:txBody>
      </p:sp>
      <p:sp>
        <p:nvSpPr>
          <p:cNvPr id="6" name="内容占位符 5"/>
          <p:cNvSpPr>
            <a:spLocks noGrp="1"/>
          </p:cNvSpPr>
          <p:nvPr>
            <p:ph sz="quarter" idx="4"/>
          </p:nvPr>
        </p:nvSpPr>
        <p:spPr>
          <a:xfrm>
            <a:off x="4676813" y="1912144"/>
            <a:ext cx="3962432" cy="370106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7" name="日期占位符 6"/>
          <p:cNvSpPr>
            <a:spLocks noGrp="1"/>
          </p:cNvSpPr>
          <p:nvPr>
            <p:ph type="dt" sz="half" idx="10"/>
          </p:nvPr>
        </p:nvSpPr>
        <p:spPr/>
        <p:txBody>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8" name="页脚占位符 7"/>
          <p:cNvSpPr>
            <a:spLocks noGrp="1"/>
          </p:cNvSpPr>
          <p:nvPr>
            <p:ph type="ftr" sz="quarter" idx="11"/>
          </p:nvPr>
        </p:nvSpPr>
        <p:spPr/>
        <p:txBody>
          <a:bodyPr/>
          <a:lstStyle/>
          <a:p>
            <a:pPr fontAlgn="base"/>
            <a:endParaRPr lang="zh-CN" altLang="en-US" strike="noStrike" noProof="1"/>
          </a:p>
        </p:txBody>
      </p:sp>
      <p:sp>
        <p:nvSpPr>
          <p:cNvPr id="9" name="灯片编号占位符 8"/>
          <p:cNvSpPr>
            <a:spLocks noGrp="1"/>
          </p:cNvSpPr>
          <p:nvPr>
            <p:ph type="sldNum" sz="quarter" idx="12"/>
          </p:nvPr>
        </p:nvSpPr>
        <p:spPr/>
        <p:txBody>
          <a:bodyPr/>
          <a:lstStyle/>
          <a:p>
            <a:pPr fontAlgn="base"/>
            <a:fld id="{49AE70B2-8BF9-45C0-BB95-33D1B9D3A854}" type="slidenum">
              <a:rPr lang="zh-CN" altLang="en-US" strike="noStrike" noProof="1" smtClean="0">
                <a:latin typeface="Arial" pitchFamily="34" charset="0"/>
                <a:ea typeface="微软雅黑"/>
                <a:cs typeface="+mn-cs"/>
              </a:rPr>
              <a:t/>
            </a:fld>
            <a:endParaRPr lang="zh-CN" altLang="en-US" strike="noStrike" noProof="1"/>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日期占位符 2"/>
          <p:cNvSpPr>
            <a:spLocks noGrp="1"/>
          </p:cNvSpPr>
          <p:nvPr>
            <p:ph type="dt" sz="half" idx="10"/>
          </p:nvPr>
        </p:nvSpPr>
        <p:spPr/>
        <p:txBody>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nvPr>
        </p:nvSpPr>
        <p:spPr/>
        <p:txBody>
          <a:bodyPr/>
          <a:lstStyle/>
          <a:p>
            <a:pPr fontAlgn="base"/>
            <a:endParaRPr lang="zh-CN" altLang="en-US" strike="noStrike" noProof="1"/>
          </a:p>
        </p:txBody>
      </p:sp>
      <p:sp>
        <p:nvSpPr>
          <p:cNvPr id="5" name="灯片编号占位符 4"/>
          <p:cNvSpPr>
            <a:spLocks noGrp="1"/>
          </p:cNvSpPr>
          <p:nvPr>
            <p:ph type="sldNum" sz="quarter" idx="12"/>
          </p:nvPr>
        </p:nvSpPr>
        <p:spPr/>
        <p:txBody>
          <a:bodyPr/>
          <a:lstStyle/>
          <a:p>
            <a:pPr fontAlgn="base"/>
            <a:fld id="{49AE70B2-8BF9-45C0-BB95-33D1B9D3A854}" type="slidenum">
              <a:rPr lang="zh-CN" altLang="en-US" strike="noStrike" noProof="1" smtClean="0">
                <a:latin typeface="Arial" pitchFamily="34" charset="0"/>
                <a:ea typeface="微软雅黑"/>
                <a:cs typeface="+mn-cs"/>
              </a:rPr>
              <a:t/>
            </a:fld>
            <a:endParaRPr lang="zh-CN" altLang="en-US" strike="noStrike" noProof="1"/>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3" name="页脚占位符 2"/>
          <p:cNvSpPr>
            <a:spLocks noGrp="1"/>
          </p:cNvSpPr>
          <p:nvPr>
            <p:ph type="ftr" sz="quarter" idx="11"/>
          </p:nvPr>
        </p:nvSpPr>
        <p:spPr/>
        <p:txBody>
          <a:bodyPr/>
          <a:lstStyle/>
          <a:p>
            <a:pPr fontAlgn="base"/>
            <a:endParaRPr lang="zh-CN" altLang="en-US" strike="noStrike" noProof="1"/>
          </a:p>
        </p:txBody>
      </p:sp>
      <p:sp>
        <p:nvSpPr>
          <p:cNvPr id="4" name="灯片编号占位符 3"/>
          <p:cNvSpPr>
            <a:spLocks noGrp="1"/>
          </p:cNvSpPr>
          <p:nvPr>
            <p:ph type="sldNum" sz="quarter" idx="12"/>
          </p:nvPr>
        </p:nvSpPr>
        <p:spPr/>
        <p:txBody>
          <a:bodyPr/>
          <a:lstStyle/>
          <a:p>
            <a:pPr fontAlgn="base"/>
            <a:fld id="{49AE70B2-8BF9-45C0-BB95-33D1B9D3A854}" type="slidenum">
              <a:rPr lang="zh-CN" altLang="en-US" strike="noStrike" noProof="1" smtClean="0">
                <a:latin typeface="Arial" pitchFamily="34" charset="0"/>
                <a:ea typeface="微软雅黑"/>
                <a:cs typeface="+mn-cs"/>
              </a:rPr>
              <a:t/>
            </a:fld>
            <a:endParaRPr lang="zh-CN" altLang="en-US" strike="noStrike" noProof="1"/>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nvPr>
        </p:nvSpPr>
        <p:spPr>
          <a:xfrm>
            <a:off x="502448" y="1189676"/>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图片占位符 2"/>
          <p:cNvSpPr>
            <a:spLocks noGrp="1"/>
          </p:cNvSpPr>
          <p:nvPr>
            <p:ph type="pic" idx="1"/>
          </p:nvPr>
        </p:nvSpPr>
        <p:spPr>
          <a:xfrm>
            <a:off x="502448" y="1571631"/>
            <a:ext cx="3962432" cy="404168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fontAlgn="auto"/>
            <a:endParaRPr strike="noStrike" noProof="1">
              <a:sym typeface="+mn-ea"/>
            </a:endParaRPr>
          </a:p>
        </p:txBody>
      </p:sp>
      <p:sp>
        <p:nvSpPr>
          <p:cNvPr id="4" name="文本占位符 3"/>
          <p:cNvSpPr>
            <a:spLocks noGrp="1"/>
          </p:cNvSpPr>
          <p:nvPr>
            <p:ph type="body" sz="half" idx="2"/>
          </p:nvPr>
        </p:nvSpPr>
        <p:spPr>
          <a:xfrm>
            <a:off x="4679194" y="1571631"/>
            <a:ext cx="3962432" cy="404168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stStyle>
          <a:p>
            <a:pPr lvl="0" fontAlgn="auto"/>
            <a:r>
              <a:rPr strike="noStrike" noProof="1">
                <a:sym typeface="+mn-ea"/>
              </a:rPr>
              <a:t>单击此处编辑母版文本样式</a:t>
            </a:r>
            <a:endParaRPr strike="noStrike" noProof="1">
              <a:sym typeface="+mn-ea"/>
            </a:endParaRPr>
          </a:p>
        </p:txBody>
      </p:sp>
      <p:sp>
        <p:nvSpPr>
          <p:cNvPr id="5" name="日期占位符 4"/>
          <p:cNvSpPr>
            <a:spLocks noGrp="1"/>
          </p:cNvSpPr>
          <p:nvPr>
            <p:ph type="dt" sz="half" idx="10"/>
          </p:nvPr>
        </p:nvSpPr>
        <p:spPr/>
        <p:txBody>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6" name="页脚占位符 5"/>
          <p:cNvSpPr>
            <a:spLocks noGrp="1"/>
          </p:cNvSpPr>
          <p:nvPr>
            <p:ph type="ftr" sz="quarter" idx="11"/>
          </p:nvPr>
        </p:nvSpPr>
        <p:spPr/>
        <p:txBody>
          <a:bodyPr/>
          <a:lstStyle/>
          <a:p>
            <a:pPr fontAlgn="base"/>
            <a:endParaRPr lang="zh-CN" altLang="en-US" strike="noStrike" noProof="1"/>
          </a:p>
        </p:txBody>
      </p:sp>
      <p:sp>
        <p:nvSpPr>
          <p:cNvPr id="7" name="灯片编号占位符 6"/>
          <p:cNvSpPr>
            <a:spLocks noGrp="1"/>
          </p:cNvSpPr>
          <p:nvPr>
            <p:ph type="sldNum" sz="quarter" idx="12"/>
          </p:nvPr>
        </p:nvSpPr>
        <p:spPr/>
        <p:txBody>
          <a:bodyPr/>
          <a:lstStyle/>
          <a:p>
            <a:pPr fontAlgn="base"/>
            <a:fld id="{49AE70B2-8BF9-45C0-BB95-33D1B9D3A854}" type="slidenum">
              <a:rPr lang="zh-CN" altLang="en-US" strike="noStrike" noProof="1" smtClean="0">
                <a:latin typeface="Arial" pitchFamily="34" charset="0"/>
                <a:ea typeface="微软雅黑"/>
                <a:cs typeface="+mn-cs"/>
              </a:rPr>
              <a:t/>
            </a:fld>
            <a:endParaRPr lang="zh-CN" altLang="en-US" strike="noStrike" noProof="1"/>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7928351" y="1571631"/>
            <a:ext cx="713238" cy="4041680"/>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竖排文字占位符 2"/>
          <p:cNvSpPr>
            <a:spLocks noGrp="1"/>
          </p:cNvSpPr>
          <p:nvPr>
            <p:ph type="body" orient="vert" idx="1"/>
          </p:nvPr>
        </p:nvSpPr>
        <p:spPr>
          <a:xfrm>
            <a:off x="502444" y="1571625"/>
            <a:ext cx="7371076" cy="4041680"/>
          </a:xfrm>
        </p:spPr>
        <p:txBody>
          <a:bodyPr vert="eaVert"/>
          <a:lstStyle>
            <a:lvl1pPr indent="0" eaLnBrk="1" fontAlgn="auto" latinLnBrk="0" hangingPunct="1">
              <a:defRPr>
                <a:latin typeface="微软雅黑" panose="020b0503020204020204" charset="-122"/>
                <a:ea typeface="微软雅黑"/>
              </a:defRPr>
            </a:lvl1pPr>
            <a:lvl2pPr indent="0" eaLnBrk="1" fontAlgn="auto" latinLnBrk="0" hangingPunct="1">
              <a:defRPr>
                <a:latin typeface="微软雅黑" panose="020b0503020204020204" charset="-122"/>
                <a:ea typeface="微软雅黑"/>
              </a:defRPr>
            </a:lvl2pPr>
            <a:lvl3pPr indent="0" eaLnBrk="1" fontAlgn="auto" latinLnBrk="0" hangingPunct="1">
              <a:defRPr>
                <a:latin typeface="微软雅黑" panose="020b0503020204020204" charset="-122"/>
                <a:ea typeface="微软雅黑"/>
              </a:defRPr>
            </a:lvl3pPr>
            <a:lvl4pPr indent="0" eaLnBrk="1" fontAlgn="auto" latinLnBrk="0" hangingPunct="1">
              <a:defRPr>
                <a:latin typeface="微软雅黑" panose="020b0503020204020204" charset="-122"/>
                <a:ea typeface="微软雅黑"/>
              </a:defRPr>
            </a:lvl4pPr>
            <a:lvl5pPr indent="0" eaLnBrk="1" fontAlgn="auto" latinLnBrk="0" hangingPunct="1">
              <a:defRPr>
                <a:latin typeface="微软雅黑" panose="020b0503020204020204" charset="-122"/>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4" name="日期占位符 3"/>
          <p:cNvSpPr>
            <a:spLocks noGrp="1"/>
          </p:cNvSpPr>
          <p:nvPr>
            <p:ph type="dt" sz="half" idx="10"/>
          </p:nvPr>
        </p:nvSpPr>
        <p:spPr/>
        <p:txBody>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11"/>
          </p:nvPr>
        </p:nvSpPr>
        <p:spPr/>
        <p:txBody>
          <a:bodyPr/>
          <a:lstStyle/>
          <a:p>
            <a:pPr fontAlgn="base"/>
            <a:endParaRPr lang="zh-CN" altLang="en-US" strike="noStrike" noProof="1"/>
          </a:p>
        </p:txBody>
      </p:sp>
      <p:sp>
        <p:nvSpPr>
          <p:cNvPr id="6" name="灯片编号占位符 5"/>
          <p:cNvSpPr>
            <a:spLocks noGrp="1"/>
          </p:cNvSpPr>
          <p:nvPr>
            <p:ph type="sldNum" sz="quarter" idx="12"/>
          </p:nvPr>
        </p:nvSpPr>
        <p:spPr/>
        <p:txBody>
          <a:bodyPr/>
          <a:lstStyle/>
          <a:p>
            <a:pPr fontAlgn="base"/>
            <a:fld id="{49AE70B2-8BF9-45C0-BB95-33D1B9D3A854}" type="slidenum">
              <a:rPr lang="zh-CN" altLang="en-US" strike="noStrike" noProof="1" smtClean="0">
                <a:latin typeface="Arial" pitchFamily="34" charset="0"/>
                <a:ea typeface="微软雅黑"/>
                <a:cs typeface="+mn-cs"/>
              </a:rPr>
              <a:t/>
            </a:fld>
            <a:endParaRPr lang="zh-CN" altLang="en-US" strike="noStrike" noProof="1"/>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7" name="内容占位符 6"/>
          <p:cNvSpPr>
            <a:spLocks noGrp="1"/>
          </p:cNvSpPr>
          <p:nvPr>
            <p:ph sz="quarter" idx="13"/>
          </p:nvPr>
        </p:nvSpPr>
        <p:spPr>
          <a:xfrm>
            <a:off x="502448" y="1571631"/>
            <a:ext cx="8139178" cy="4041680"/>
          </a:xfrm>
        </p:spPr>
        <p:txBody>
          <a:body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2" name="日期占位符 1"/>
          <p:cNvSpPr>
            <a:spLocks noGrp="1"/>
          </p:cNvSpPr>
          <p:nvPr>
            <p:ph type="dt" sz="half" idx="14"/>
          </p:nvPr>
        </p:nvSpPr>
        <p:spPr/>
        <p:txBody>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3" name="页脚占位符 2"/>
          <p:cNvSpPr>
            <a:spLocks noGrp="1"/>
          </p:cNvSpPr>
          <p:nvPr>
            <p:ph type="ftr" sz="quarter" idx="15"/>
          </p:nvPr>
        </p:nvSpPr>
        <p:spPr/>
        <p:txBody>
          <a:bodyPr/>
          <a:lstStyle/>
          <a:p>
            <a:pPr fontAlgn="base"/>
            <a:endParaRPr lang="zh-CN" altLang="en-US" strike="noStrike" noProof="1"/>
          </a:p>
        </p:txBody>
      </p:sp>
      <p:sp>
        <p:nvSpPr>
          <p:cNvPr id="4" name="灯片编号占位符 3"/>
          <p:cNvSpPr>
            <a:spLocks noGrp="1"/>
          </p:cNvSpPr>
          <p:nvPr>
            <p:ph type="sldNum" sz="quarter" idx="16"/>
          </p:nvPr>
        </p:nvSpPr>
        <p:spPr/>
        <p:txBody>
          <a:bodyPr/>
          <a:lstStyle/>
          <a:p>
            <a:pPr fontAlgn="base"/>
            <a:fld id="{49AE70B2-8BF9-45C0-BB95-33D1B9D3A854}" type="slidenum">
              <a:rPr lang="zh-CN" altLang="en-US" strike="noStrike" noProof="1" smtClean="0">
                <a:latin typeface="Arial" pitchFamily="34" charset="0"/>
                <a:ea typeface="微软雅黑"/>
                <a:cs typeface="+mn-cs"/>
              </a:rPr>
              <a:t/>
            </a:fld>
            <a:endParaRPr lang="zh-CN" altLang="en-US" strike="noStrike"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sp>
        <p:nvSpPr>
          <p:cNvPr id="6" name="任意多边形 9"/>
          <p:cNvSpPr/>
          <p:nvPr userDrawn="1">
            <p:custDataLst>
              <p:tags r:id="rId1"/>
            </p:custDataLst>
          </p:nvPr>
        </p:nvSpPr>
        <p:spPr>
          <a:xfrm rot="2640000">
            <a:off x="6527800" y="1895475"/>
            <a:ext cx="2974975" cy="297338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6244" h="6244">
                <a:moveTo>
                  <a:pt x="1041" y="0"/>
                </a:moveTo>
                <a:lnTo>
                  <a:pt x="3402" y="0"/>
                </a:lnTo>
                <a:lnTo>
                  <a:pt x="3611" y="217"/>
                </a:lnTo>
                <a:lnTo>
                  <a:pt x="1185" y="217"/>
                </a:lnTo>
                <a:cubicBezTo>
                  <a:pt x="651" y="217"/>
                  <a:pt x="217" y="651"/>
                  <a:pt x="217" y="1185"/>
                </a:cubicBezTo>
                <a:lnTo>
                  <a:pt x="217" y="5059"/>
                </a:lnTo>
                <a:cubicBezTo>
                  <a:pt x="217" y="5593"/>
                  <a:pt x="651" y="6027"/>
                  <a:pt x="1185" y="6027"/>
                </a:cubicBezTo>
                <a:lnTo>
                  <a:pt x="5059" y="6027"/>
                </a:lnTo>
                <a:cubicBezTo>
                  <a:pt x="5593" y="6027"/>
                  <a:pt x="6027" y="5593"/>
                  <a:pt x="6027" y="5059"/>
                </a:cubicBezTo>
                <a:lnTo>
                  <a:pt x="6027" y="2718"/>
                </a:lnTo>
                <a:lnTo>
                  <a:pt x="6244" y="2943"/>
                </a:lnTo>
                <a:lnTo>
                  <a:pt x="6244" y="5203"/>
                </a:lnTo>
                <a:cubicBezTo>
                  <a:pt x="6244" y="5778"/>
                  <a:pt x="5778" y="6244"/>
                  <a:pt x="5203" y="6244"/>
                </a:cubicBezTo>
                <a:lnTo>
                  <a:pt x="1041" y="6244"/>
                </a:lnTo>
                <a:cubicBezTo>
                  <a:pt x="466" y="6244"/>
                  <a:pt x="0" y="5778"/>
                  <a:pt x="0" y="5203"/>
                </a:cubicBezTo>
                <a:lnTo>
                  <a:pt x="0" y="1041"/>
                </a:lnTo>
                <a:cubicBezTo>
                  <a:pt x="0" y="466"/>
                  <a:pt x="466" y="0"/>
                  <a:pt x="1041"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pic>
        <p:nvPicPr>
          <p:cNvPr id="7" name="图片 6" descr="tubiao22"/>
          <p:cNvPicPr>
            <a:picLocks noChangeAspect="1"/>
          </p:cNvPicPr>
          <p:nvPr userDrawn="1">
            <p:custDataLst>
              <p:tags r:id="rId3"/>
            </p:custDataLst>
          </p:nvPr>
        </p:nvPicPr>
        <p:blipFill>
          <a:blip r:embed="rId2"/>
          <a:srcRect t="-39958" r="-35900" b="-55661"/>
          <a:stretch>
            <a:fillRect/>
          </a:stretch>
        </p:blipFill>
        <p:spPr>
          <a:xfrm>
            <a:off x="6759416" y="1232059"/>
            <a:ext cx="3412808" cy="4912519"/>
          </a:xfrm>
          <a:custGeom>
            <a:cxnLst>
              <a:cxn ang="3">
                <a:pos x="hc" y="t"/>
              </a:cxn>
              <a:cxn ang="cd2">
                <a:pos x="l" y="vc"/>
              </a:cxn>
              <a:cxn ang="cd4">
                <a:pos x="hc" y="b"/>
              </a:cxn>
              <a:cxn ang="0">
                <a:pos x="r" y="vc"/>
              </a:cxn>
            </a:cxnLst>
            <a:rect l="l" t="t" r="r" b="b"/>
            <a:pathLst>
              <a:path w="7166" h="10315">
                <a:moveTo>
                  <a:pt x="0" y="2107"/>
                </a:moveTo>
                <a:lnTo>
                  <a:pt x="5007" y="2107"/>
                </a:lnTo>
                <a:lnTo>
                  <a:pt x="5007" y="7380"/>
                </a:lnTo>
                <a:lnTo>
                  <a:pt x="0" y="7380"/>
                </a:lnTo>
                <a:lnTo>
                  <a:pt x="0" y="2107"/>
                </a:lnTo>
                <a:close/>
                <a:moveTo>
                  <a:pt x="5007" y="0"/>
                </a:moveTo>
                <a:lnTo>
                  <a:pt x="7166" y="0"/>
                </a:lnTo>
                <a:lnTo>
                  <a:pt x="7166" y="10315"/>
                </a:lnTo>
                <a:lnTo>
                  <a:pt x="5007" y="10315"/>
                </a:lnTo>
                <a:lnTo>
                  <a:pt x="5007" y="7380"/>
                </a:lnTo>
                <a:lnTo>
                  <a:pt x="5273" y="7380"/>
                </a:lnTo>
                <a:lnTo>
                  <a:pt x="5273" y="2107"/>
                </a:lnTo>
                <a:lnTo>
                  <a:pt x="5007" y="2107"/>
                </a:lnTo>
                <a:lnTo>
                  <a:pt x="5007" y="0"/>
                </a:lnTo>
                <a:close/>
              </a:path>
            </a:pathLst>
          </a:custGeom>
        </p:spPr>
      </p:pic>
      <p:sp>
        <p:nvSpPr>
          <p:cNvPr id="8" name="任意多边形 13"/>
          <p:cNvSpPr/>
          <p:nvPr userDrawn="1">
            <p:custDataLst>
              <p:tags r:id="rId4"/>
            </p:custDataLst>
          </p:nvPr>
        </p:nvSpPr>
        <p:spPr>
          <a:xfrm rot="2640000">
            <a:off x="115888" y="5183188"/>
            <a:ext cx="1725613" cy="116046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9" name="任意多边形 14"/>
          <p:cNvSpPr/>
          <p:nvPr userDrawn="1">
            <p:custDataLst>
              <p:tags r:id="rId5"/>
            </p:custDataLst>
          </p:nvPr>
        </p:nvSpPr>
        <p:spPr>
          <a:xfrm rot="2640000">
            <a:off x="800100" y="5075238"/>
            <a:ext cx="1754188" cy="17240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8" name="任意多边形 1"/>
          <p:cNvSpPr/>
          <p:nvPr userDrawn="1">
            <p:custDataLst>
              <p:tags r:id="rId6"/>
            </p:custDataLst>
          </p:nvPr>
        </p:nvSpPr>
        <p:spPr>
          <a:xfrm rot="2640000">
            <a:off x="2170113" y="58738"/>
            <a:ext cx="1682750" cy="164623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9" name="任意多边形 2"/>
          <p:cNvSpPr/>
          <p:nvPr userDrawn="1">
            <p:custDataLst>
              <p:tags r:id="rId7"/>
            </p:custDataLst>
          </p:nvPr>
        </p:nvSpPr>
        <p:spPr>
          <a:xfrm rot="2640000">
            <a:off x="3071813" y="68263"/>
            <a:ext cx="1647825" cy="160496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 name="标题 1"/>
          <p:cNvSpPr>
            <a:spLocks noGrp="1"/>
          </p:cNvSpPr>
          <p:nvPr>
            <p:ph type="title" hasCustomPrompt="1"/>
          </p:nvPr>
        </p:nvSpPr>
        <p:spPr>
          <a:xfrm>
            <a:off x="334793" y="2208600"/>
            <a:ext cx="5722207" cy="854818"/>
          </a:xfrm>
        </p:spPr>
        <p:txBody>
          <a:bodyPr vert="horz" lIns="90000" tIns="46800" rIns="90000" bIns="0" rtlCol="0" anchor="b" anchorCtr="0">
            <a:normAutofit/>
          </a:bodyPr>
          <a:lstStyle>
            <a:lvl1pPr marL="0" marR="0" algn="ctr" defTabSz="914400" rtl="0" eaLnBrk="1" fontAlgn="auto" latinLnBrk="0" hangingPunct="1">
              <a:lnSpc>
                <a:spcPct val="100000"/>
              </a:lnSpc>
              <a:buNone/>
              <a:defRPr kumimoji="0" lang="zh-CN" altLang="en-US" sz="5400" b="1" i="0" u="none" strike="noStrike" kern="1200" cap="none" spc="600" normalizeH="0" baseline="0" noProof="1">
                <a:solidFill>
                  <a:schemeClr val="accent2">
                    <a:lumMod val="75000"/>
                  </a:schemeClr>
                </a:solidFill>
                <a:uFillTx/>
                <a:latin typeface="Arial" pitchFamily="34" charset="0"/>
                <a:ea typeface="微软雅黑"/>
                <a:cs typeface="+mj-cs"/>
                <a:sym typeface="+mn-ea"/>
              </a:defRPr>
            </a:lvl1pPr>
          </a:lstStyle>
          <a:p>
            <a:pPr lvl="0" fontAlgn="auto"/>
            <a:r>
              <a:rPr strike="noStrike" noProof="1">
                <a:sym typeface="+mn-ea"/>
              </a:rPr>
              <a:t>单击此处编辑标题</a:t>
            </a:r>
            <a:endParaRPr strike="noStrike" noProof="1">
              <a:sym typeface="+mn-ea"/>
            </a:endParaRPr>
          </a:p>
        </p:txBody>
      </p:sp>
      <p:sp>
        <p:nvSpPr>
          <p:cNvPr id="25" name="文本占位符 24"/>
          <p:cNvSpPr>
            <a:spLocks noGrp="1"/>
          </p:cNvSpPr>
          <p:nvPr>
            <p:ph type="body" sz="quarter" idx="15" hasCustomPrompt="1"/>
          </p:nvPr>
        </p:nvSpPr>
        <p:spPr>
          <a:xfrm>
            <a:off x="334567" y="3115866"/>
            <a:ext cx="5722545" cy="385763"/>
          </a:xfrm>
        </p:spPr>
        <p:txBody>
          <a:bodyPr lIns="90000" rIns="90000" bIns="46800">
            <a:normAutofit/>
          </a:bodyPr>
          <a:lstStyle>
            <a:lvl1pPr marL="0" indent="0" algn="ctr">
              <a:buNone/>
              <a:defRPr sz="24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27" name="文本占位符 26"/>
          <p:cNvSpPr>
            <a:spLocks noGrp="1"/>
          </p:cNvSpPr>
          <p:nvPr>
            <p:ph type="body" sz="quarter" idx="16" hasCustomPrompt="1"/>
          </p:nvPr>
        </p:nvSpPr>
        <p:spPr>
          <a:xfrm>
            <a:off x="1485757" y="3768859"/>
            <a:ext cx="3444478" cy="334682"/>
          </a:xfrm>
        </p:spPr>
        <p:txBody>
          <a:bodyPr lIns="90000" tIns="46800" rIns="90000" bIns="46800" anchor="ctr" anchorCtr="0">
            <a:normAutofit/>
          </a:bodyPr>
          <a:lstStyle>
            <a:lvl1pPr marL="0" indent="0" algn="ctr">
              <a:buNone/>
              <a:defRPr sz="18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29" name="文本占位符 28"/>
          <p:cNvSpPr>
            <a:spLocks noGrp="1"/>
          </p:cNvSpPr>
          <p:nvPr>
            <p:ph type="body" sz="quarter" idx="17" hasCustomPrompt="1"/>
          </p:nvPr>
        </p:nvSpPr>
        <p:spPr>
          <a:xfrm>
            <a:off x="1485757" y="4136762"/>
            <a:ext cx="3444478" cy="334682"/>
          </a:xfrm>
        </p:spPr>
        <p:txBody>
          <a:bodyPr lIns="90000" tIns="46800" rIns="90000" bIns="46800" anchor="ctr" anchorCtr="0">
            <a:normAutofit/>
          </a:bodyPr>
          <a:lstStyle>
            <a:lvl1pPr marL="0" indent="0" algn="ctr">
              <a:buNone/>
              <a:defRPr sz="18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11" name="文本占位符 10"/>
          <p:cNvSpPr>
            <a:spLocks noGrp="1"/>
          </p:cNvSpPr>
          <p:nvPr>
            <p:ph type="body" sz="quarter" idx="18" hasCustomPrompt="1"/>
          </p:nvPr>
        </p:nvSpPr>
        <p:spPr>
          <a:xfrm>
            <a:off x="1485757" y="4518659"/>
            <a:ext cx="3444478" cy="331583"/>
          </a:xfrm>
        </p:spPr>
        <p:txBody>
          <a:bodyPr lIns="90000" tIns="46800" rIns="90000" bIns="46800" anchor="ctr" anchorCtr="0">
            <a:normAutofit/>
          </a:bodyPr>
          <a:lstStyle>
            <a:lvl1pPr marL="0" indent="0" algn="ctr">
              <a:buNone/>
              <a:defRPr sz="18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3" name="日期占位符 2"/>
          <p:cNvSpPr>
            <a:spLocks noGrp="1"/>
          </p:cNvSpPr>
          <p:nvPr>
            <p:ph type="dt" sz="half" idx="10"/>
            <p:custDataLst>
              <p:tags r:id="rId8"/>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9"/>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10"/>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grpSp>
        <p:nvGrpSpPr>
          <p:cNvPr id="7171" name="组合 10"/>
          <p:cNvGrpSpPr/>
          <p:nvPr userDrawn="1"/>
        </p:nvGrpSpPr>
        <p:grpSpPr>
          <a:xfrm>
            <a:off x="7375525" y="376238"/>
            <a:ext cx="1539875" cy="993775"/>
            <a:chOff x="2893296" y="-1063911"/>
            <a:chExt cx="3398516" cy="2194382"/>
          </a:xfrm>
        </p:grpSpPr>
        <p:sp>
          <p:nvSpPr>
            <p:cNvPr id="5" name="任意多边形 1"/>
            <p:cNvSpPr/>
            <p:nvPr userDrawn="1">
              <p:custDataLst>
                <p:tags r:id="rId1"/>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9" name="任意多边形 2"/>
            <p:cNvSpPr/>
            <p:nvPr userDrawn="1">
              <p:custDataLst>
                <p:tags r:id="rId2"/>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grpSp>
        <p:nvGrpSpPr>
          <p:cNvPr id="7174" name="组合 11"/>
          <p:cNvGrpSpPr/>
          <p:nvPr userDrawn="1"/>
        </p:nvGrpSpPr>
        <p:grpSpPr>
          <a:xfrm rot="10800000">
            <a:off x="127000" y="5140325"/>
            <a:ext cx="946150" cy="1030288"/>
            <a:chOff x="680085" y="-572770"/>
            <a:chExt cx="3195955" cy="3475355"/>
          </a:xfrm>
        </p:grpSpPr>
        <p:sp>
          <p:nvSpPr>
            <p:cNvPr id="13" name="任意多边形 39"/>
            <p:cNvSpPr/>
            <p:nvPr userDrawn="1">
              <p:custDataLst>
                <p:tags r:id="rId3"/>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4" name="任意多边形 3"/>
            <p:cNvSpPr/>
            <p:nvPr userDrawn="1">
              <p:custDataLst>
                <p:tags r:id="rId4"/>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5" name="圆角矩形 7"/>
            <p:cNvSpPr/>
            <p:nvPr userDrawn="1">
              <p:custDataLst>
                <p:tags r:id="rId5"/>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6" name="任意多边形 17"/>
            <p:cNvSpPr/>
            <p:nvPr userDrawn="1">
              <p:custDataLst>
                <p:tags r:id="rId6"/>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p:nvPr>
        </p:nvSpPr>
        <p:spPr/>
        <p:txBody>
          <a:bodyPr/>
          <a:lstStyle>
            <a:lvl1pPr>
              <a:defRPr baseline="0">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6" name="日期占位符 5"/>
          <p:cNvSpPr>
            <a:spLocks noGrp="1"/>
          </p:cNvSpPr>
          <p:nvPr>
            <p:ph type="dt" sz="half" idx="10"/>
            <p:custDataLst>
              <p:tags r:id="rId7"/>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7" name="页脚占位符 6"/>
          <p:cNvSpPr>
            <a:spLocks noGrp="1"/>
          </p:cNvSpPr>
          <p:nvPr>
            <p:ph type="ftr" sz="quarter" idx="11"/>
            <p:custDataLst>
              <p:tags r:id="rId8"/>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8" name="灯片编号占位符 7"/>
          <p:cNvSpPr>
            <a:spLocks noGrp="1"/>
          </p:cNvSpPr>
          <p:nvPr>
            <p:ph type="sldNum" sz="quarter" idx="12"/>
            <p:custDataLst>
              <p:tags r:id="rId9"/>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19075" y="1085850"/>
            <a:ext cx="8705850" cy="46863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nvGrpSpPr>
          <p:cNvPr id="8196" name="组合 2"/>
          <p:cNvGrpSpPr/>
          <p:nvPr userDrawn="1"/>
        </p:nvGrpSpPr>
        <p:grpSpPr>
          <a:xfrm rot="10800000">
            <a:off x="8226425" y="5268913"/>
            <a:ext cx="806450" cy="876300"/>
            <a:chOff x="680085" y="-572770"/>
            <a:chExt cx="3195955" cy="3475355"/>
          </a:xfrm>
        </p:grpSpPr>
        <p:sp>
          <p:nvSpPr>
            <p:cNvPr id="4" name="任意多边形 39"/>
            <p:cNvSpPr/>
            <p:nvPr userDrawn="1">
              <p:custDataLst>
                <p:tags r:id="rId2"/>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5" name="任意多边形 3"/>
            <p:cNvSpPr/>
            <p:nvPr userDrawn="1">
              <p:custDataLst>
                <p:tags r:id="rId3"/>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1" name="圆角矩形 7"/>
            <p:cNvSpPr/>
            <p:nvPr userDrawn="1">
              <p:custDataLst>
                <p:tags r:id="rId4"/>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2" name="任意多边形 17"/>
            <p:cNvSpPr/>
            <p:nvPr userDrawn="1">
              <p:custDataLst>
                <p:tags r:id="rId5"/>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grpSp>
        <p:nvGrpSpPr>
          <p:cNvPr id="8201" name="组合 12"/>
          <p:cNvGrpSpPr/>
          <p:nvPr userDrawn="1"/>
        </p:nvGrpSpPr>
        <p:grpSpPr>
          <a:xfrm rot="-10800000" flipH="1">
            <a:off x="65088" y="374650"/>
            <a:ext cx="1455737" cy="1028700"/>
            <a:chOff x="153525" y="5623368"/>
            <a:chExt cx="3251250" cy="2299448"/>
          </a:xfrm>
        </p:grpSpPr>
        <p:sp>
          <p:nvSpPr>
            <p:cNvPr id="14" name="任意多边形 13"/>
            <p:cNvSpPr/>
            <p:nvPr userDrawn="1">
              <p:custDataLst>
                <p:tags r:id="rId6"/>
              </p:custDataLst>
            </p:nvPr>
          </p:nvSpPr>
          <p:spPr>
            <a:xfrm rot="2640000">
              <a:off x="153525" y="5768243"/>
              <a:ext cx="2301119" cy="1547256"/>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5" name="任意多边形 14"/>
            <p:cNvSpPr/>
            <p:nvPr userDrawn="1">
              <p:custDataLst>
                <p:tags r:id="rId7"/>
              </p:custDataLst>
            </p:nvPr>
          </p:nvSpPr>
          <p:spPr>
            <a:xfrm rot="2640000">
              <a:off x="1066945" y="5623368"/>
              <a:ext cx="2337830" cy="229944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hasCustomPrompt="1"/>
          </p:nvPr>
        </p:nvSpPr>
        <p:spPr>
          <a:xfrm>
            <a:off x="961200" y="1794150"/>
            <a:ext cx="7219800" cy="542700"/>
          </a:xfrm>
        </p:spPr>
        <p:txBody>
          <a:bodyPr anchor="ctr"/>
          <a:lstStyle>
            <a:lvl1pPr>
              <a:defRPr sz="3200" baseline="0">
                <a:solidFill>
                  <a:schemeClr val="tx1"/>
                </a:solidFill>
                <a:latin typeface="Arial" pitchFamily="34" charset="0"/>
                <a:ea typeface="微软雅黑"/>
              </a:defRPr>
            </a:lvl1pPr>
          </a:lstStyle>
          <a:p>
            <a:pPr fontAlgn="auto"/>
            <a:r>
              <a:rPr lang="zh-CN" altLang="en-US" strike="noStrike" noProof="1"/>
              <a:t>单击此处编辑标题</a:t>
            </a:r>
            <a:endParaRPr lang="zh-CN" altLang="en-US" strike="noStrike" noProof="1"/>
          </a:p>
        </p:txBody>
      </p:sp>
      <p:sp>
        <p:nvSpPr>
          <p:cNvPr id="7" name="内容占位符 6"/>
          <p:cNvSpPr>
            <a:spLocks noGrp="1"/>
          </p:cNvSpPr>
          <p:nvPr>
            <p:ph sz="quarter" idx="13"/>
          </p:nvPr>
        </p:nvSpPr>
        <p:spPr>
          <a:xfrm>
            <a:off x="960835" y="2479950"/>
            <a:ext cx="7219950" cy="25839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6" name="日期占位符 5"/>
          <p:cNvSpPr>
            <a:spLocks noGrp="1"/>
          </p:cNvSpPr>
          <p:nvPr>
            <p:ph type="dt" sz="half" idx="14"/>
            <p:custDataLst>
              <p:tags r:id="rId8"/>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9" name="页脚占位符 8"/>
          <p:cNvSpPr>
            <a:spLocks noGrp="1"/>
          </p:cNvSpPr>
          <p:nvPr>
            <p:ph type="ftr" sz="quarter" idx="15"/>
            <p:custDataLst>
              <p:tags r:id="rId9"/>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10" name="灯片编号占位符 9"/>
          <p:cNvSpPr>
            <a:spLocks noGrp="1"/>
          </p:cNvSpPr>
          <p:nvPr>
            <p:ph type="sldNum" sz="quarter" idx="16"/>
            <p:custDataLst>
              <p:tags r:id="rId10"/>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857250"/>
            <a:ext cx="3617913" cy="514985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grpSp>
        <p:nvGrpSpPr>
          <p:cNvPr id="9220" name="组合 15"/>
          <p:cNvGrpSpPr/>
          <p:nvPr userDrawn="1"/>
        </p:nvGrpSpPr>
        <p:grpSpPr>
          <a:xfrm rot="10800000">
            <a:off x="7985125" y="5002213"/>
            <a:ext cx="1101725" cy="1198562"/>
            <a:chOff x="680085" y="-572770"/>
            <a:chExt cx="3195955" cy="3475355"/>
          </a:xfrm>
        </p:grpSpPr>
        <p:sp>
          <p:nvSpPr>
            <p:cNvPr id="17" name="任意多边形 39"/>
            <p:cNvSpPr/>
            <p:nvPr userDrawn="1">
              <p:custDataLst>
                <p:tags r:id="rId2"/>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8" name="任意多边形 3"/>
            <p:cNvSpPr/>
            <p:nvPr userDrawn="1">
              <p:custDataLst>
                <p:tags r:id="rId3"/>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9" name="圆角矩形 7"/>
            <p:cNvSpPr/>
            <p:nvPr userDrawn="1">
              <p:custDataLst>
                <p:tags r:id="rId4"/>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0" name="任意多边形 17"/>
            <p:cNvSpPr/>
            <p:nvPr userDrawn="1">
              <p:custDataLst>
                <p:tags r:id="rId5"/>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hasCustomPrompt="1"/>
          </p:nvPr>
        </p:nvSpPr>
        <p:spPr>
          <a:xfrm>
            <a:off x="437400" y="1435050"/>
            <a:ext cx="2970000" cy="661500"/>
          </a:xfrm>
        </p:spPr>
        <p:txBody>
          <a:bodyPr anchor="ctr"/>
          <a:lstStyle>
            <a:lvl1pPr>
              <a:defRPr sz="3600" baseline="0">
                <a:solidFill>
                  <a:schemeClr val="tx1"/>
                </a:solidFill>
                <a:latin typeface="Arial" pitchFamily="34" charset="0"/>
                <a:ea typeface="微软雅黑"/>
              </a:defRPr>
            </a:lvl1pPr>
          </a:lstStyle>
          <a:p>
            <a:pPr fontAlgn="auto"/>
            <a:r>
              <a:rPr lang="zh-CN" altLang="en-US" strike="noStrike" noProof="1"/>
              <a:t>单击编辑标题</a:t>
            </a:r>
            <a:endParaRPr lang="zh-CN" altLang="en-US" strike="noStrike" noProof="1"/>
          </a:p>
        </p:txBody>
      </p:sp>
      <p:sp>
        <p:nvSpPr>
          <p:cNvPr id="7" name="文本占位符 6"/>
          <p:cNvSpPr>
            <a:spLocks noGrp="1"/>
          </p:cNvSpPr>
          <p:nvPr>
            <p:ph type="body" sz="quarter" idx="13"/>
          </p:nvPr>
        </p:nvSpPr>
        <p:spPr>
          <a:xfrm>
            <a:off x="440100" y="2180250"/>
            <a:ext cx="2967300" cy="30699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内容占位符 8"/>
          <p:cNvSpPr>
            <a:spLocks noGrp="1"/>
          </p:cNvSpPr>
          <p:nvPr>
            <p:ph sz="quarter" idx="14"/>
          </p:nvPr>
        </p:nvSpPr>
        <p:spPr>
          <a:xfrm>
            <a:off x="3825900" y="1434704"/>
            <a:ext cx="4860000" cy="3815953"/>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6" name="日期占位符 5"/>
          <p:cNvSpPr>
            <a:spLocks noGrp="1"/>
          </p:cNvSpPr>
          <p:nvPr>
            <p:ph type="dt" sz="half" idx="15"/>
            <p:custDataLst>
              <p:tags r:id="rId6"/>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10" name="页脚占位符 9"/>
          <p:cNvSpPr>
            <a:spLocks noGrp="1"/>
          </p:cNvSpPr>
          <p:nvPr>
            <p:ph type="ftr" sz="quarter" idx="16"/>
            <p:custDataLst>
              <p:tags r:id="rId7"/>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11" name="灯片编号占位符 10"/>
          <p:cNvSpPr>
            <a:spLocks noGrp="1"/>
          </p:cNvSpPr>
          <p:nvPr>
            <p:ph type="sldNum" sz="quarter" idx="17"/>
            <p:custDataLst>
              <p:tags r:id="rId8"/>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857250"/>
            <a:ext cx="9144000" cy="199866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grpSp>
        <p:nvGrpSpPr>
          <p:cNvPr id="10244" name="组合 11"/>
          <p:cNvGrpSpPr/>
          <p:nvPr userDrawn="1"/>
        </p:nvGrpSpPr>
        <p:grpSpPr>
          <a:xfrm>
            <a:off x="69850" y="5448300"/>
            <a:ext cx="1454150" cy="1028700"/>
            <a:chOff x="153525" y="5623368"/>
            <a:chExt cx="3251250" cy="2299448"/>
          </a:xfrm>
        </p:grpSpPr>
        <p:sp>
          <p:nvSpPr>
            <p:cNvPr id="13" name="任意多边形 13"/>
            <p:cNvSpPr/>
            <p:nvPr userDrawn="1">
              <p:custDataLst>
                <p:tags r:id="rId2"/>
              </p:custDataLst>
            </p:nvPr>
          </p:nvSpPr>
          <p:spPr>
            <a:xfrm rot="2640000">
              <a:off x="153525" y="5768243"/>
              <a:ext cx="2301119" cy="1547256"/>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4" name="任意多边形 14"/>
            <p:cNvSpPr/>
            <p:nvPr userDrawn="1">
              <p:custDataLst>
                <p:tags r:id="rId3"/>
              </p:custDataLst>
            </p:nvPr>
          </p:nvSpPr>
          <p:spPr>
            <a:xfrm rot="2640000">
              <a:off x="1066945" y="5623368"/>
              <a:ext cx="2337830" cy="229944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p:nvPr>
        </p:nvSpPr>
        <p:spPr>
          <a:xfrm>
            <a:off x="459000" y="1443150"/>
            <a:ext cx="8232300" cy="469800"/>
          </a:xfrm>
        </p:spPr>
        <p:txBody>
          <a:bodyPr anchor="ctr"/>
          <a:lstStyle>
            <a:lvl1pPr algn="ctr">
              <a:defRPr sz="3600" baseline="0">
                <a:solidFill>
                  <a:schemeClr val="tx1"/>
                </a:solidFill>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7" name="文本占位符 6"/>
          <p:cNvSpPr>
            <a:spLocks noGrp="1"/>
          </p:cNvSpPr>
          <p:nvPr>
            <p:ph type="body" sz="quarter" idx="13"/>
          </p:nvPr>
        </p:nvSpPr>
        <p:spPr>
          <a:xfrm>
            <a:off x="459000" y="2101950"/>
            <a:ext cx="8231981" cy="621000"/>
          </a:xfrm>
        </p:spPr>
        <p:txBody>
          <a:bodyPr/>
          <a:lstStyle>
            <a:lvl1pPr algn="ctr">
              <a:defRPr baseline="0">
                <a:solidFill>
                  <a:schemeClr val="tx1"/>
                </a:solidFill>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9" name="内容占位符 8"/>
          <p:cNvSpPr>
            <a:spLocks noGrp="1"/>
          </p:cNvSpPr>
          <p:nvPr>
            <p:ph sz="quarter" idx="14"/>
          </p:nvPr>
        </p:nvSpPr>
        <p:spPr>
          <a:xfrm>
            <a:off x="459581" y="2963250"/>
            <a:ext cx="8224200" cy="25731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6" name="日期占位符 5"/>
          <p:cNvSpPr>
            <a:spLocks noGrp="1"/>
          </p:cNvSpPr>
          <p:nvPr>
            <p:ph type="dt" sz="half" idx="15"/>
            <p:custDataLst>
              <p:tags r:id="rId4"/>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8" name="页脚占位符 7"/>
          <p:cNvSpPr>
            <a:spLocks noGrp="1"/>
          </p:cNvSpPr>
          <p:nvPr>
            <p:ph type="ftr" sz="quarter" idx="16"/>
            <p:custDataLst>
              <p:tags r:id="rId5"/>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11" name="灯片编号占位符 10"/>
          <p:cNvSpPr>
            <a:spLocks noGrp="1"/>
          </p:cNvSpPr>
          <p:nvPr>
            <p:ph type="sldNum" sz="quarter" idx="17"/>
            <p:custDataLst>
              <p:tags r:id="rId6"/>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4629150"/>
            <a:ext cx="9144000" cy="13716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grpSp>
        <p:nvGrpSpPr>
          <p:cNvPr id="11268" name="组合 2"/>
          <p:cNvGrpSpPr/>
          <p:nvPr userDrawn="1"/>
        </p:nvGrpSpPr>
        <p:grpSpPr>
          <a:xfrm>
            <a:off x="7375525" y="376238"/>
            <a:ext cx="1539875" cy="993775"/>
            <a:chOff x="2893296" y="-1063911"/>
            <a:chExt cx="3398516" cy="2194382"/>
          </a:xfrm>
        </p:grpSpPr>
        <p:sp>
          <p:nvSpPr>
            <p:cNvPr id="4" name="任意多边形 1"/>
            <p:cNvSpPr/>
            <p:nvPr userDrawn="1">
              <p:custDataLst>
                <p:tags r:id="rId2"/>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5" name="任意多边形 2"/>
            <p:cNvSpPr/>
            <p:nvPr userDrawn="1">
              <p:custDataLst>
                <p:tags r:id="rId3"/>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p:nvPr>
        </p:nvSpPr>
        <p:spPr>
          <a:xfrm>
            <a:off x="453600" y="1359450"/>
            <a:ext cx="8232300" cy="423900"/>
          </a:xfrm>
        </p:spPr>
        <p:txBody>
          <a:bodyPr anchor="ctr"/>
          <a:lstStyle>
            <a:lvl1pPr algn="ctr">
              <a:defRPr sz="3200" baseline="0">
                <a:solidFill>
                  <a:schemeClr val="tx1"/>
                </a:solidFill>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7" name="内容占位符 6"/>
          <p:cNvSpPr>
            <a:spLocks noGrp="1"/>
          </p:cNvSpPr>
          <p:nvPr>
            <p:ph sz="quarter" idx="13"/>
          </p:nvPr>
        </p:nvSpPr>
        <p:spPr>
          <a:xfrm>
            <a:off x="453628" y="2118150"/>
            <a:ext cx="8243100" cy="24084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文本占位符 8"/>
          <p:cNvSpPr>
            <a:spLocks noGrp="1"/>
          </p:cNvSpPr>
          <p:nvPr>
            <p:ph type="body" sz="quarter" idx="14"/>
          </p:nvPr>
        </p:nvSpPr>
        <p:spPr>
          <a:xfrm>
            <a:off x="445500" y="4742550"/>
            <a:ext cx="8251200" cy="758700"/>
          </a:xfrm>
        </p:spPr>
        <p:txBody>
          <a:bodyPr/>
          <a:lstStyle>
            <a:lvl1pPr>
              <a:defRPr baseline="0">
                <a:solidFill>
                  <a:schemeClr val="tx1"/>
                </a:solidFill>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6" name="日期占位符 5"/>
          <p:cNvSpPr>
            <a:spLocks noGrp="1"/>
          </p:cNvSpPr>
          <p:nvPr>
            <p:ph type="dt" sz="half" idx="15"/>
            <p:custDataLst>
              <p:tags r:id="rId4"/>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10" name="页脚占位符 9"/>
          <p:cNvSpPr>
            <a:spLocks noGrp="1"/>
          </p:cNvSpPr>
          <p:nvPr>
            <p:ph type="ftr" sz="quarter" idx="16"/>
            <p:custDataLst>
              <p:tags r:id="rId5"/>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11" name="灯片编号占位符 10"/>
          <p:cNvSpPr>
            <a:spLocks noGrp="1"/>
          </p:cNvSpPr>
          <p:nvPr>
            <p:ph type="sldNum" sz="quarter" idx="17"/>
            <p:custDataLst>
              <p:tags r:id="rId6"/>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857250"/>
            <a:ext cx="9144000" cy="6858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grpSp>
        <p:nvGrpSpPr>
          <p:cNvPr id="12292" name="组合 14"/>
          <p:cNvGrpSpPr/>
          <p:nvPr userDrawn="1"/>
        </p:nvGrpSpPr>
        <p:grpSpPr>
          <a:xfrm rot="10800000">
            <a:off x="8226425" y="5268913"/>
            <a:ext cx="806450" cy="876300"/>
            <a:chOff x="680085" y="-572770"/>
            <a:chExt cx="3195955" cy="3475355"/>
          </a:xfrm>
        </p:grpSpPr>
        <p:sp>
          <p:nvSpPr>
            <p:cNvPr id="3" name="任意多边形 39"/>
            <p:cNvSpPr/>
            <p:nvPr userDrawn="1">
              <p:custDataLst>
                <p:tags r:id="rId2"/>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4" name="任意多边形 3"/>
            <p:cNvSpPr/>
            <p:nvPr userDrawn="1">
              <p:custDataLst>
                <p:tags r:id="rId3"/>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5" name="圆角矩形 7"/>
            <p:cNvSpPr/>
            <p:nvPr userDrawn="1">
              <p:custDataLst>
                <p:tags r:id="rId4"/>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4" name="任意多边形 17"/>
            <p:cNvSpPr/>
            <p:nvPr userDrawn="1">
              <p:custDataLst>
                <p:tags r:id="rId5"/>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p:nvPr>
        </p:nvSpPr>
        <p:spPr>
          <a:xfrm>
            <a:off x="434700" y="1035450"/>
            <a:ext cx="8278200" cy="331473"/>
          </a:xfrm>
        </p:spPr>
        <p:txBody>
          <a:bodyPr/>
          <a:lstStyle>
            <a:lvl1pPr>
              <a:defRPr baseline="0">
                <a:solidFill>
                  <a:schemeClr val="tx1"/>
                </a:solidFill>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7" name="内容占位符 6"/>
          <p:cNvSpPr>
            <a:spLocks noGrp="1"/>
          </p:cNvSpPr>
          <p:nvPr>
            <p:ph sz="quarter" idx="13"/>
          </p:nvPr>
        </p:nvSpPr>
        <p:spPr>
          <a:xfrm>
            <a:off x="434700" y="2104650"/>
            <a:ext cx="4006800" cy="21708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内容占位符 8"/>
          <p:cNvSpPr>
            <a:spLocks noGrp="1"/>
          </p:cNvSpPr>
          <p:nvPr>
            <p:ph sz="quarter" idx="14"/>
          </p:nvPr>
        </p:nvSpPr>
        <p:spPr>
          <a:xfrm>
            <a:off x="4681800" y="2104650"/>
            <a:ext cx="4025700" cy="21708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11" name="文本占位符 10"/>
          <p:cNvSpPr>
            <a:spLocks noGrp="1"/>
          </p:cNvSpPr>
          <p:nvPr>
            <p:ph type="body" sz="quarter" idx="15"/>
          </p:nvPr>
        </p:nvSpPr>
        <p:spPr>
          <a:xfrm>
            <a:off x="429300" y="4469850"/>
            <a:ext cx="4006800" cy="585900"/>
          </a:xfrm>
        </p:spPr>
        <p:txBody>
          <a:bodyPr/>
          <a:lstStyle>
            <a:lvl1pPr>
              <a:defRPr baseline="0">
                <a:solidFill>
                  <a:schemeClr val="tx1"/>
                </a:solidFill>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13" name="文本占位符 12"/>
          <p:cNvSpPr>
            <a:spLocks noGrp="1"/>
          </p:cNvSpPr>
          <p:nvPr>
            <p:ph type="body" sz="quarter" idx="16"/>
          </p:nvPr>
        </p:nvSpPr>
        <p:spPr>
          <a:xfrm>
            <a:off x="4689900" y="4467150"/>
            <a:ext cx="4025700" cy="585900"/>
          </a:xfrm>
        </p:spPr>
        <p:txBody>
          <a:bodyPr/>
          <a:lstStyle>
            <a:lvl1pPr>
              <a:defRPr baseline="0">
                <a:solidFill>
                  <a:schemeClr val="tx1"/>
                </a:solidFill>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6" name="日期占位符 5"/>
          <p:cNvSpPr>
            <a:spLocks noGrp="1"/>
          </p:cNvSpPr>
          <p:nvPr>
            <p:ph type="dt" sz="half" idx="17"/>
            <p:custDataLst>
              <p:tags r:id="rId6"/>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8" name="页脚占位符 7"/>
          <p:cNvSpPr>
            <a:spLocks noGrp="1"/>
          </p:cNvSpPr>
          <p:nvPr>
            <p:ph type="ftr" sz="quarter" idx="18"/>
            <p:custDataLst>
              <p:tags r:id="rId7"/>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12" name="灯片编号占位符 11"/>
          <p:cNvSpPr>
            <a:spLocks noGrp="1"/>
          </p:cNvSpPr>
          <p:nvPr>
            <p:ph type="sldNum" sz="quarter" idx="19"/>
            <p:custDataLst>
              <p:tags r:id="rId8"/>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1576388"/>
            <a:ext cx="9144000" cy="370522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grpSp>
        <p:nvGrpSpPr>
          <p:cNvPr id="13316" name="组合 13"/>
          <p:cNvGrpSpPr/>
          <p:nvPr userDrawn="1"/>
        </p:nvGrpSpPr>
        <p:grpSpPr>
          <a:xfrm>
            <a:off x="292100" y="280988"/>
            <a:ext cx="1824038" cy="1177925"/>
            <a:chOff x="2893296" y="-1063911"/>
            <a:chExt cx="3398516" cy="2194382"/>
          </a:xfrm>
        </p:grpSpPr>
        <p:sp>
          <p:nvSpPr>
            <p:cNvPr id="15" name="任意多边形 1"/>
            <p:cNvSpPr/>
            <p:nvPr userDrawn="1">
              <p:custDataLst>
                <p:tags r:id="rId2"/>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6" name="任意多边形 2"/>
            <p:cNvSpPr/>
            <p:nvPr userDrawn="1">
              <p:custDataLst>
                <p:tags r:id="rId3"/>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grpSp>
        <p:nvGrpSpPr>
          <p:cNvPr id="13319" name="组合 16"/>
          <p:cNvGrpSpPr/>
          <p:nvPr userDrawn="1"/>
        </p:nvGrpSpPr>
        <p:grpSpPr>
          <a:xfrm rot="10800000">
            <a:off x="7569200" y="4665663"/>
            <a:ext cx="1471613" cy="1600200"/>
            <a:chOff x="680085" y="-572770"/>
            <a:chExt cx="3195955" cy="3475355"/>
          </a:xfrm>
        </p:grpSpPr>
        <p:sp>
          <p:nvSpPr>
            <p:cNvPr id="18" name="任意多边形 39"/>
            <p:cNvSpPr/>
            <p:nvPr userDrawn="1">
              <p:custDataLst>
                <p:tags r:id="rId4"/>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9" name="任意多边形 3"/>
            <p:cNvSpPr/>
            <p:nvPr userDrawn="1">
              <p:custDataLst>
                <p:tags r:id="rId5"/>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0" name="圆角矩形 7"/>
            <p:cNvSpPr/>
            <p:nvPr userDrawn="1">
              <p:custDataLst>
                <p:tags r:id="rId6"/>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1" name="任意多边形 17"/>
            <p:cNvSpPr/>
            <p:nvPr userDrawn="1">
              <p:custDataLst>
                <p:tags r:id="rId7"/>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hasCustomPrompt="1"/>
          </p:nvPr>
        </p:nvSpPr>
        <p:spPr>
          <a:xfrm>
            <a:off x="1142100" y="1861650"/>
            <a:ext cx="6858000" cy="1790100"/>
          </a:xfrm>
        </p:spPr>
        <p:txBody>
          <a:bodyPr anchor="b"/>
          <a:lstStyle>
            <a:lvl1pPr algn="ctr">
              <a:defRPr sz="6000" baseline="0">
                <a:solidFill>
                  <a:schemeClr val="tx1"/>
                </a:solidFill>
                <a:latin typeface="Arial" pitchFamily="34" charset="0"/>
                <a:ea typeface="微软雅黑"/>
              </a:defRPr>
            </a:lvl1pPr>
          </a:lstStyle>
          <a:p>
            <a:pPr fontAlgn="auto"/>
            <a:r>
              <a:rPr lang="zh-CN" altLang="en-US" strike="noStrike" noProof="1"/>
              <a:t>单击此处编辑标题</a:t>
            </a:r>
            <a:endParaRPr lang="zh-CN" altLang="en-US" strike="noStrike" noProof="1"/>
          </a:p>
        </p:txBody>
      </p:sp>
      <p:sp>
        <p:nvSpPr>
          <p:cNvPr id="7" name="文本占位符 6"/>
          <p:cNvSpPr>
            <a:spLocks noGrp="1"/>
          </p:cNvSpPr>
          <p:nvPr>
            <p:ph type="body" sz="quarter" idx="13"/>
          </p:nvPr>
        </p:nvSpPr>
        <p:spPr>
          <a:xfrm>
            <a:off x="1141810" y="3754350"/>
            <a:ext cx="6858000" cy="1242000"/>
          </a:xfrm>
        </p:spPr>
        <p:txBody>
          <a:bodyPr/>
          <a:lstStyle>
            <a:lvl1pPr algn="ctr">
              <a:defRPr baseline="0">
                <a:solidFill>
                  <a:schemeClr val="tx1"/>
                </a:solidFill>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6" name="日期占位符 5"/>
          <p:cNvSpPr>
            <a:spLocks noGrp="1"/>
          </p:cNvSpPr>
          <p:nvPr>
            <p:ph type="dt" sz="half" idx="14"/>
            <p:custDataLst>
              <p:tags r:id="rId8"/>
            </p:custDataLst>
          </p:nvPr>
        </p:nvSpPr>
        <p:spPr>
          <a:xfrm>
            <a:off x="660400" y="5619750"/>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8" name="页脚占位符 7"/>
          <p:cNvSpPr>
            <a:spLocks noGrp="1"/>
          </p:cNvSpPr>
          <p:nvPr>
            <p:ph type="ftr" sz="quarter" idx="15"/>
            <p:custDataLst>
              <p:tags r:id="rId9"/>
            </p:custDataLst>
          </p:nvPr>
        </p:nvSpPr>
        <p:spPr>
          <a:xfrm>
            <a:off x="3087688" y="5619750"/>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9" name="灯片编号占位符 8"/>
          <p:cNvSpPr>
            <a:spLocks noGrp="1"/>
          </p:cNvSpPr>
          <p:nvPr>
            <p:ph type="sldNum" sz="quarter" idx="16"/>
            <p:custDataLst>
              <p:tags r:id="rId10"/>
            </p:custDataLst>
          </p:nvPr>
        </p:nvSpPr>
        <p:spPr>
          <a:xfrm>
            <a:off x="6457950" y="5619750"/>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12" name="图片 11" descr="图形用户界面, 应用程序&#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16" name="日期占位符 15"/>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18" name="灯片编号占位符 17"/>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
        <p:nvSpPr>
          <p:cNvPr id="2" name="标题 1"/>
          <p:cNvSpPr/>
          <p:nvPr>
            <p:ph type="ctrTitle" idx="1" hasCustomPrompt="1"/>
            <p:custDataLst>
              <p:tags r:id="rId3"/>
            </p:custDataLst>
          </p:nvPr>
        </p:nvSpPr>
        <p:spPr>
          <a:xfrm>
            <a:off x="3745876" y="2941654"/>
            <a:ext cx="5064919" cy="842193"/>
          </a:xfrm>
          <a:noFill/>
        </p:spPr>
        <p:txBody>
          <a:bodyPr vert="horz" wrap="square" lIns="101600" tIns="38100" rIns="76200" bIns="38100" rtlCol="0" anchor="b" anchorCtr="0">
            <a:normAutofit/>
          </a:bodyPr>
          <a:lstStyle>
            <a:lvl1pPr marL="0" marR="0" algn="r" defTabSz="914400" rtl="0" eaLnBrk="1" fontAlgn="auto" latinLnBrk="0" hangingPunct="1">
              <a:lnSpc>
                <a:spcPct val="100000"/>
              </a:lnSpc>
              <a:spcBef>
                <a:spcPct val="0"/>
              </a:spcBef>
              <a:buClrTx/>
              <a:buSzTx/>
              <a:buFontTx/>
              <a:buNone/>
              <a:defRPr kumimoji="0" lang="zh-CN" altLang="en-US" sz="4650" b="1" i="0" u="none" strike="noStrike" kern="1200" cap="none" spc="900" normalizeH="0" baseline="0" noProof="1">
                <a:solidFill>
                  <a:schemeClr val="dk1"/>
                </a:solidFill>
                <a:uFillTx/>
                <a:latin typeface="Arial" pitchFamily="34" charset="0"/>
                <a:ea typeface="汉仪润圆-65简" charset="0"/>
                <a:cs typeface="+mn-cs"/>
              </a:defRPr>
            </a:lvl1pPr>
          </a:lstStyle>
          <a:p>
            <a:pPr lvl="0"/>
            <a:r>
              <a:rPr>
                <a:sym typeface="+mn-ea"/>
              </a:rPr>
              <a:t>编辑标题</a:t>
            </a:r>
            <a:endParaRPr>
              <a:sym typeface="+mn-ea"/>
            </a:endParaRPr>
          </a:p>
        </p:txBody>
      </p:sp>
      <p:sp>
        <p:nvSpPr>
          <p:cNvPr id="3" name="副标题 2"/>
          <p:cNvSpPr/>
          <p:nvPr>
            <p:ph type="subTitle" idx="2" hasCustomPrompt="1"/>
            <p:custDataLst>
              <p:tags r:id="rId4"/>
            </p:custDataLst>
          </p:nvPr>
        </p:nvSpPr>
        <p:spPr>
          <a:xfrm>
            <a:off x="6218021" y="1986333"/>
            <a:ext cx="2494800" cy="679872"/>
          </a:xfrm>
          <a:noFill/>
        </p:spPr>
        <p:txBody>
          <a:bodyPr vert="horz" wrap="square" lIns="101600" tIns="0" rIns="82550" bIns="0" rtlCol="0" anchor="b" anchorCtr="0">
            <a:normAutofit/>
          </a:bodyPr>
          <a:lstStyle>
            <a:lvl1pPr marL="0" marR="0" indent="-171450" algn="r" defTabSz="914400" rtl="0" eaLnBrk="1" fontAlgn="auto" latinLnBrk="0" hangingPunct="1">
              <a:lnSpc>
                <a:spcPct val="100000"/>
              </a:lnSpc>
              <a:spcBef>
                <a:spcPct val="0"/>
              </a:spcBef>
              <a:spcAft>
                <a:spcPts val="1000"/>
              </a:spcAft>
              <a:buClrTx/>
              <a:buSzTx/>
              <a:buFontTx/>
              <a:buNone/>
              <a:defRPr kumimoji="0" lang="zh-CN" altLang="en-US" sz="3600" b="1" i="0" u="none" strike="noStrike" kern="1200" cap="none" spc="400" normalizeH="0" baseline="0" noProof="1">
                <a:solidFill>
                  <a:schemeClr val="dk1"/>
                </a:solidFill>
                <a:uFillTx/>
                <a:latin typeface="Arial" pitchFamily="34" charset="0"/>
                <a:ea typeface="汉仪正圆-35S" panose="00020600040101010101" charset="-122"/>
                <a:cs typeface="+mn-cs"/>
              </a:defRPr>
            </a:lvl1pPr>
            <a:lvl2pPr marL="514350" indent="-171450" algn="l" defTabSz="914400" rtl="0" eaLnBrk="1" fontAlgn="auto" latinLnBrk="0" hangingPunct="1">
              <a:lnSpc>
                <a:spcPct val="130000"/>
              </a:lnSpc>
              <a:spcBef>
                <a:spcPct val="0"/>
              </a:spcBef>
              <a:spcAft>
                <a:spcPts val="1000"/>
              </a:spcAft>
              <a:buFont typeface="Arial" pitchFamily="34" charset="0"/>
              <a:buChar char="•"/>
              <a:tabLst>
                <a:tab pos="1609725"/>
              </a:tabLst>
              <a:defRPr sz="1200" u="none" strike="noStrike" kern="1200" cap="none" spc="150" normalizeH="0" baseline="0">
                <a:solidFill>
                  <a:schemeClr val="tx1"/>
                </a:solidFill>
                <a:uFillTx/>
                <a:latin typeface="微软雅黑" panose="020b0503020204020204" charset="-122"/>
                <a:ea typeface="微软雅黑"/>
                <a:cs typeface="+mn-cs"/>
              </a:defRPr>
            </a:lvl2pPr>
            <a:lvl3pPr marL="857250" indent="-171450" algn="l" defTabSz="9144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微软雅黑" panose="020b0503020204020204" charset="-122"/>
                <a:ea typeface="微软雅黑"/>
                <a:cs typeface="+mn-cs"/>
              </a:defRPr>
            </a:lvl3pPr>
            <a:lvl4pPr marL="1200150" indent="-171450" algn="l" defTabSz="9144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微软雅黑" panose="020b0503020204020204" charset="-122"/>
                <a:ea typeface="微软雅黑"/>
                <a:cs typeface="+mn-cs"/>
              </a:defRPr>
            </a:lvl4pPr>
            <a:lvl5pPr marL="1543050" indent="-171450" algn="l" defTabSz="9144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微软雅黑" panose="020b0503020204020204" charset="-122"/>
                <a:ea typeface="微软雅黑"/>
                <a:cs typeface="+mn-cs"/>
              </a:defRPr>
            </a:lvl5pPr>
            <a:lvl6pPr marL="1885950" indent="-171450" algn="l" defTabSz="9144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9144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9144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9144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7" name="图片 6"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2" name="标题 1"/>
          <p:cNvSpPr>
            <a:spLocks noGrp="1"/>
          </p:cNvSpPr>
          <p:nvPr>
            <p:ph type="title"/>
          </p:nvPr>
        </p:nvSpPr>
        <p:spPr>
          <a:xfrm>
            <a:off x="502411" y="498479"/>
            <a:ext cx="8139178" cy="331473"/>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Arial" pitchFamily="34" charset="0"/>
                <a:ea typeface="汉仪正圆-35S"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nvPr>
        </p:nvSpPr>
        <p:spPr>
          <a:xfrm>
            <a:off x="502411" y="1626121"/>
            <a:ext cx="8139178" cy="4041680"/>
          </a:xfrm>
        </p:spPr>
        <p:txBody>
          <a:bodyPr vert="horz" lIns="90170" tIns="46990" rIns="90170" bIns="4699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6" name="灯片编号占位符 5"/>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pic>
        <p:nvPicPr>
          <p:cNvPr id="2" name="图片 1" descr="图形用户界面, 应用程序&#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4" name="日期占位符 3"/>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6" name="灯片编号占位符 5"/>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
        <p:nvSpPr>
          <p:cNvPr id="3" name="标题 1"/>
          <p:cNvSpPr/>
          <p:nvPr>
            <p:ph type="ctrTitle" idx="1" hasCustomPrompt="1"/>
            <p:custDataLst>
              <p:tags r:id="rId3"/>
            </p:custDataLst>
          </p:nvPr>
        </p:nvSpPr>
        <p:spPr>
          <a:xfrm>
            <a:off x="3578063" y="3004618"/>
            <a:ext cx="3686548" cy="848201"/>
          </a:xfrm>
          <a:noFill/>
        </p:spPr>
        <p:txBody>
          <a:bodyPr vert="horz" wrap="square" lIns="101600" tIns="38100" rIns="76200" bIns="38100" rtlCol="0" anchor="ctr" anchorCtr="0">
            <a:normAutofit/>
          </a:bodyPr>
          <a:lstStyle>
            <a:lvl1pPr marL="0" marR="0" algn="ctr" defTabSz="914400" rtl="0" eaLnBrk="1" fontAlgn="auto" latinLnBrk="0" hangingPunct="1">
              <a:lnSpc>
                <a:spcPct val="100000"/>
              </a:lnSpc>
              <a:spcBef>
                <a:spcPct val="0"/>
              </a:spcBef>
              <a:buClrTx/>
              <a:buSzTx/>
              <a:buFontTx/>
              <a:buNone/>
              <a:defRPr kumimoji="0" lang="zh-CN" altLang="en-US" sz="3525" b="1" i="0" u="none" strike="noStrike" kern="1200" cap="none" spc="1000" normalizeH="0" baseline="0" noProof="1">
                <a:solidFill>
                  <a:schemeClr val="dk1"/>
                </a:solidFill>
                <a:uFillTx/>
                <a:latin typeface="Arial" pitchFamily="34" charset="0"/>
                <a:ea typeface="汉仪润圆-65简" charset="0"/>
                <a:cs typeface="+mn-cs"/>
              </a:defRPr>
            </a:lvl1pPr>
          </a:lstStyle>
          <a:p>
            <a:pPr lvl="0"/>
            <a:r>
              <a:rPr>
                <a:sym typeface="+mn-ea"/>
              </a:rPr>
              <a:t>编辑标题</a:t>
            </a:r>
            <a:endParaRPr>
              <a:sym typeface="+mn-ea"/>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8" name="图片 7"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2" name="标题 1"/>
          <p:cNvSpPr>
            <a:spLocks noGrp="1"/>
          </p:cNvSpPr>
          <p:nvPr>
            <p:ph type="title"/>
          </p:nvPr>
        </p:nvSpPr>
        <p:spPr>
          <a:xfrm>
            <a:off x="502411" y="498479"/>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Arial" pitchFamily="34" charset="0"/>
                <a:ea typeface="汉仪正圆-35S"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nvPr>
        </p:nvSpPr>
        <p:spPr>
          <a:xfrm>
            <a:off x="502447" y="1626121"/>
            <a:ext cx="3962432" cy="4041680"/>
          </a:xfrm>
        </p:spPr>
        <p:txBody>
          <a:bodyPr vert="horz" lIns="90170" tIns="46990" rIns="90170" bIns="4699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nvPr>
        </p:nvSpPr>
        <p:spPr>
          <a:xfrm>
            <a:off x="4679158" y="1626121"/>
            <a:ext cx="3962432" cy="4041680"/>
          </a:xfrm>
        </p:spPr>
        <p:txBody>
          <a:bodyPr lIns="90170" tIns="46990" rIns="90170" bIns="46990">
            <a:normAutofit/>
          </a:bodyPr>
          <a:lstStyle>
            <a:lvl1pPr eaLnBrk="1" fontAlgn="auto" latinLnBrk="0" hangingPunct="1">
              <a:defRPr sz="1200">
                <a:solidFill>
                  <a:schemeClr val="tx1"/>
                </a:solidFill>
                <a:latin typeface="Arial" pitchFamily="34" charset="0"/>
                <a:ea typeface="汉仪正圆-35S" panose="00020600040101010101" charset="-122"/>
              </a:defRPr>
            </a:lvl1pPr>
            <a:lvl2pPr eaLnBrk="1" fontAlgn="auto" latinLnBrk="0" hangingPunct="1">
              <a:defRPr sz="1200">
                <a:solidFill>
                  <a:schemeClr val="tx1"/>
                </a:solidFill>
                <a:latin typeface="Arial" pitchFamily="34" charset="0"/>
                <a:ea typeface="汉仪正圆-35S" panose="00020600040101010101" charset="-122"/>
              </a:defRPr>
            </a:lvl2pPr>
            <a:lvl3pPr eaLnBrk="1" fontAlgn="auto" latinLnBrk="0" hangingPunct="1">
              <a:defRPr sz="1200">
                <a:solidFill>
                  <a:schemeClr val="tx1"/>
                </a:solidFill>
                <a:latin typeface="Arial" pitchFamily="34" charset="0"/>
                <a:ea typeface="汉仪正圆-35S" panose="00020600040101010101" charset="-122"/>
              </a:defRPr>
            </a:lvl3pPr>
            <a:lvl4pPr eaLnBrk="1" fontAlgn="auto" latinLnBrk="0" hangingPunct="1">
              <a:defRPr sz="1200">
                <a:solidFill>
                  <a:schemeClr val="tx1"/>
                </a:solidFill>
                <a:latin typeface="Arial" pitchFamily="34" charset="0"/>
                <a:ea typeface="汉仪正圆-35S" panose="00020600040101010101" charset="-122"/>
              </a:defRPr>
            </a:lvl4pPr>
            <a:lvl5pPr eaLnBrk="1" fontAlgn="auto" latinLnBrk="0" hangingPunct="1">
              <a:defRPr sz="1200">
                <a:solidFill>
                  <a:schemeClr val="tx1"/>
                </a:solidFill>
                <a:latin typeface="Arial" pitchFamily="34" charset="0"/>
                <a:ea typeface="汉仪正圆-35S"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7" name="灯片编号占位符 6"/>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0" name="图片 9"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2" name="标题 1"/>
          <p:cNvSpPr>
            <a:spLocks noGrp="1"/>
          </p:cNvSpPr>
          <p:nvPr>
            <p:ph type="title"/>
          </p:nvPr>
        </p:nvSpPr>
        <p:spPr>
          <a:xfrm>
            <a:off x="502411" y="498479"/>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Arial" pitchFamily="34" charset="0"/>
                <a:ea typeface="汉仪正圆-35S" panose="00020600040101010101"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nvPr>
        </p:nvSpPr>
        <p:spPr>
          <a:xfrm>
            <a:off x="502447" y="1000133"/>
            <a:ext cx="3962432" cy="285752"/>
          </a:xfrm>
        </p:spPr>
        <p:txBody>
          <a:bodyPr lIns="90170" tIns="46990" rIns="90170" bIns="46990" anchor="ctr" anchorCtr="0">
            <a:noAutofit/>
          </a:bodyPr>
          <a:lstStyle>
            <a:lvl1pPr marL="0" indent="0" eaLnBrk="1" fontAlgn="auto" latinLnBrk="0" hangingPunct="1">
              <a:lnSpc>
                <a:spcPct val="100000"/>
              </a:lnSpc>
              <a:spcAft>
                <a:spcPct val="0"/>
              </a:spcAft>
              <a:buNone/>
              <a:defRPr sz="1500" b="0" u="none" strike="noStrike" kern="1200" cap="none" spc="200" normalizeH="0" baseline="0">
                <a:solidFill>
                  <a:schemeClr val="tx1"/>
                </a:solidFill>
                <a:uFillTx/>
                <a:latin typeface="Arial" pitchFamily="34" charset="0"/>
                <a:ea typeface="汉仪正圆-35S" panose="00020600040101010101" charset="-122"/>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单击此处编辑文本</a:t>
            </a:r>
            <a:endParaRPr lang="zh-CN" altLang="en-US"/>
          </a:p>
        </p:txBody>
      </p:sp>
      <p:sp>
        <p:nvSpPr>
          <p:cNvPr id="4" name="内容占位符 3"/>
          <p:cNvSpPr>
            <a:spLocks noGrp="1"/>
          </p:cNvSpPr>
          <p:nvPr>
            <p:ph sz="half" idx="2"/>
          </p:nvPr>
        </p:nvSpPr>
        <p:spPr>
          <a:xfrm>
            <a:off x="502444" y="2023369"/>
            <a:ext cx="3962400" cy="3701064"/>
          </a:xfrm>
        </p:spPr>
        <p:txBody>
          <a:bodyPr vert="horz" lIns="90170" tIns="46990" rIns="90170" bIns="4699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nvPr>
        </p:nvSpPr>
        <p:spPr>
          <a:xfrm>
            <a:off x="4676812" y="1000133"/>
            <a:ext cx="3962432" cy="285752"/>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1500" b="0" i="0" u="none" strike="noStrike" kern="1200" cap="none" spc="200" normalizeH="0" baseline="0" noProof="1">
                <a:solidFill>
                  <a:schemeClr val="tx1"/>
                </a:solidFill>
                <a:uFillTx/>
                <a:latin typeface="Arial" pitchFamily="34" charset="0"/>
                <a:ea typeface="汉仪正圆-35S" panose="00020600040101010101" charset="-122"/>
                <a:cs typeface="+mn-cs"/>
                <a:sym typeface="+mn-ea"/>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a:sym typeface="+mn-ea"/>
              </a:rPr>
              <a:t>单击此处编辑文本</a:t>
            </a:r>
            <a:endParaRPr>
              <a:sym typeface="+mn-ea"/>
            </a:endParaRPr>
          </a:p>
        </p:txBody>
      </p:sp>
      <p:sp>
        <p:nvSpPr>
          <p:cNvPr id="6" name="内容占位符 5"/>
          <p:cNvSpPr>
            <a:spLocks noGrp="1"/>
          </p:cNvSpPr>
          <p:nvPr>
            <p:ph sz="quarter" idx="4"/>
          </p:nvPr>
        </p:nvSpPr>
        <p:spPr>
          <a:xfrm>
            <a:off x="4676812" y="2023369"/>
            <a:ext cx="3962432" cy="3701064"/>
          </a:xfrm>
        </p:spPr>
        <p:txBody>
          <a:bodyPr vert="horz" lIns="90170" tIns="46990" rIns="90170" bIns="4699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9" name="灯片编号占位符 8"/>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pic>
        <p:nvPicPr>
          <p:cNvPr id="6" name="图片 5"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2" name="标题 1"/>
          <p:cNvSpPr>
            <a:spLocks noGrp="1"/>
          </p:cNvSpPr>
          <p:nvPr>
            <p:ph type="title"/>
          </p:nvPr>
        </p:nvSpPr>
        <p:spPr>
          <a:xfrm>
            <a:off x="502411" y="498476"/>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Arial" pitchFamily="34" charset="0"/>
                <a:ea typeface="汉仪正圆-35S" panose="0002060004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4" name="灯片编号占位符 3"/>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8" name="图片 7"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2" name="标题 1"/>
          <p:cNvSpPr>
            <a:spLocks noGrp="1"/>
          </p:cNvSpPr>
          <p:nvPr>
            <p:ph type="title"/>
          </p:nvPr>
        </p:nvSpPr>
        <p:spPr>
          <a:xfrm>
            <a:off x="502447" y="498479"/>
            <a:ext cx="8139178" cy="331473"/>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Arial" pitchFamily="34" charset="0"/>
                <a:ea typeface="汉仪正圆-35S" panose="00020600040101010101"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nvPr>
        </p:nvSpPr>
        <p:spPr>
          <a:xfrm>
            <a:off x="502447" y="1626121"/>
            <a:ext cx="3962432" cy="4041680"/>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mn-lt"/>
                <a:ea typeface="+mn-ea"/>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nvPr>
        </p:nvSpPr>
        <p:spPr>
          <a:xfrm>
            <a:off x="4679194" y="1626121"/>
            <a:ext cx="3962432" cy="4041680"/>
          </a:xfrm>
        </p:spPr>
        <p:txBody>
          <a:bodyPr vert="horz" lIns="90170" tIns="46990" rIns="90170" bIns="4699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Arial" pitchFamily="34" charset="0"/>
                <a:ea typeface="汉仪正圆-35S" panose="0002060004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7" name="灯片编号占位符 6"/>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pic>
        <p:nvPicPr>
          <p:cNvPr id="7" name="图片 6"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2" name="竖排标题 1"/>
          <p:cNvSpPr>
            <a:spLocks noGrp="1"/>
          </p:cNvSpPr>
          <p:nvPr>
            <p:ph type="title" orient="vert"/>
          </p:nvPr>
        </p:nvSpPr>
        <p:spPr>
          <a:xfrm>
            <a:off x="7928351" y="1626121"/>
            <a:ext cx="713238" cy="4041680"/>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ct val="0"/>
              </a:spcAft>
              <a:buNone/>
              <a:defRPr kumimoji="0" lang="zh-CN" altLang="en-US" sz="1800" b="1" i="0" u="none" strike="noStrike" kern="1200" cap="none" spc="200" normalizeH="0" baseline="0" noProof="1">
                <a:solidFill>
                  <a:schemeClr val="tx1"/>
                </a:solidFill>
                <a:uFillTx/>
                <a:latin typeface="Arial" pitchFamily="34" charset="0"/>
                <a:ea typeface="汉仪正圆-35S" panose="0002060004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nvPr>
        </p:nvSpPr>
        <p:spPr>
          <a:xfrm>
            <a:off x="502444" y="1626113"/>
            <a:ext cx="7371076" cy="4041680"/>
          </a:xfrm>
        </p:spPr>
        <p:txBody>
          <a:bodyPr vert="eaVert"/>
          <a:lstStyle>
            <a:lvl1pPr indent="0" eaLnBrk="1" fontAlgn="auto" latinLnBrk="0" hangingPunct="1">
              <a:defRPr>
                <a:solidFill>
                  <a:schemeClr val="tx1"/>
                </a:solidFill>
                <a:latin typeface="Arial" pitchFamily="34" charset="0"/>
                <a:ea typeface="汉仪正圆-35S" panose="00020600040101010101" charset="-122"/>
              </a:defRPr>
            </a:lvl1pPr>
            <a:lvl2pPr indent="0" eaLnBrk="1" fontAlgn="auto" latinLnBrk="0" hangingPunct="1">
              <a:defRPr>
                <a:solidFill>
                  <a:schemeClr val="tx1"/>
                </a:solidFill>
                <a:latin typeface="Arial" pitchFamily="34" charset="0"/>
                <a:ea typeface="汉仪正圆-35S" panose="00020600040101010101" charset="-122"/>
              </a:defRPr>
            </a:lvl2pPr>
            <a:lvl3pPr indent="0" eaLnBrk="1" fontAlgn="auto" latinLnBrk="0" hangingPunct="1">
              <a:defRPr>
                <a:solidFill>
                  <a:schemeClr val="tx1"/>
                </a:solidFill>
                <a:latin typeface="Arial" pitchFamily="34" charset="0"/>
                <a:ea typeface="汉仪正圆-35S" panose="00020600040101010101" charset="-122"/>
              </a:defRPr>
            </a:lvl3pPr>
            <a:lvl4pPr indent="0" eaLnBrk="1" fontAlgn="auto" latinLnBrk="0" hangingPunct="1">
              <a:defRPr>
                <a:solidFill>
                  <a:schemeClr val="tx1"/>
                </a:solidFill>
                <a:latin typeface="Arial" pitchFamily="34" charset="0"/>
                <a:ea typeface="汉仪正圆-35S" panose="00020600040101010101" charset="-122"/>
              </a:defRPr>
            </a:lvl4pPr>
            <a:lvl5pPr indent="0" eaLnBrk="1" fontAlgn="auto" latinLnBrk="0" hangingPunct="1">
              <a:defRPr>
                <a:solidFill>
                  <a:schemeClr val="tx1"/>
                </a:solidFill>
                <a:latin typeface="Arial" pitchFamily="34" charset="0"/>
                <a:ea typeface="汉仪正圆-35S"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6" name="灯片编号占位符 5"/>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2" name="图片 1"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3" name="日期占位符 2"/>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502447" y="1626121"/>
            <a:ext cx="8139178" cy="4041680"/>
          </a:xfrm>
        </p:spPr>
        <p:txBody>
          <a:bodyPr/>
          <a:lstStyle>
            <a:lvl1pPr>
              <a:defRPr>
                <a:solidFill>
                  <a:schemeClr val="tx1"/>
                </a:solidFill>
                <a:latin typeface="Arial" pitchFamily="34" charset="0"/>
                <a:ea typeface="汉仪正圆-35S" panose="00020600040101010101" charset="-122"/>
              </a:defRPr>
            </a:lvl1pPr>
            <a:lvl2pPr>
              <a:defRPr>
                <a:solidFill>
                  <a:schemeClr val="tx1"/>
                </a:solidFill>
                <a:latin typeface="Arial" pitchFamily="34" charset="0"/>
                <a:ea typeface="汉仪正圆-35S" panose="00020600040101010101" charset="-122"/>
              </a:defRPr>
            </a:lvl2pPr>
            <a:lvl3pPr>
              <a:defRPr>
                <a:solidFill>
                  <a:schemeClr val="tx1"/>
                </a:solidFill>
                <a:latin typeface="Arial" pitchFamily="34" charset="0"/>
                <a:ea typeface="汉仪正圆-35S" panose="00020600040101010101" charset="-122"/>
              </a:defRPr>
            </a:lvl3pPr>
            <a:lvl4pPr>
              <a:defRPr>
                <a:solidFill>
                  <a:schemeClr val="tx1"/>
                </a:solidFill>
                <a:latin typeface="Arial" pitchFamily="34" charset="0"/>
                <a:ea typeface="汉仪正圆-35S" panose="00020600040101010101" charset="-122"/>
              </a:defRPr>
            </a:lvl4pPr>
            <a:lvl5pPr>
              <a:defRPr>
                <a:solidFill>
                  <a:schemeClr val="tx1"/>
                </a:solidFill>
                <a:latin typeface="Arial" pitchFamily="34" charset="0"/>
                <a:ea typeface="汉仪正圆-35S"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2" name="图片 1" descr="图形用户界面, 应用程序&#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3" name="日期占位符 2"/>
          <p:cNvSpPr>
            <a:spLocks noGrp="1"/>
          </p:cNvSpPr>
          <p:nvPr>
            <p:ph type="dt" sz="half" idx="10"/>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
        <p:nvSpPr>
          <p:cNvPr id="6" name="标题 1"/>
          <p:cNvSpPr/>
          <p:nvPr>
            <p:ph type="title" idx="1" hasCustomPrompt="1"/>
            <p:custDataLst>
              <p:tags r:id="rId3"/>
            </p:custDataLst>
          </p:nvPr>
        </p:nvSpPr>
        <p:spPr>
          <a:xfrm>
            <a:off x="3745876" y="2941654"/>
            <a:ext cx="5064919" cy="842193"/>
          </a:xfrm>
          <a:noFill/>
        </p:spPr>
        <p:txBody>
          <a:bodyPr vert="horz" wrap="square" lIns="101600" tIns="38100" rIns="76200" bIns="38100" rtlCol="0" anchor="b" anchorCtr="0">
            <a:normAutofit/>
          </a:bodyPr>
          <a:lstStyle>
            <a:lvl1pPr marL="0" marR="0" algn="r" defTabSz="914400" rtl="0" eaLnBrk="1" fontAlgn="auto" latinLnBrk="0" hangingPunct="1">
              <a:lnSpc>
                <a:spcPct val="100000"/>
              </a:lnSpc>
              <a:spcBef>
                <a:spcPct val="0"/>
              </a:spcBef>
              <a:buClrTx/>
              <a:buSzTx/>
              <a:buFontTx/>
              <a:buNone/>
              <a:defRPr kumimoji="0" lang="zh-CN" altLang="en-US" sz="4650" b="1" i="0" u="none" strike="noStrike" kern="1200" cap="none" spc="900" normalizeH="0" baseline="0" noProof="1">
                <a:solidFill>
                  <a:schemeClr val="dk1"/>
                </a:solidFill>
                <a:uFillTx/>
                <a:latin typeface="Arial" pitchFamily="34" charset="0"/>
                <a:ea typeface="汉仪润圆-65简" charset="0"/>
                <a:cs typeface="+mn-cs"/>
              </a:defRPr>
            </a:lvl1pPr>
          </a:lstStyle>
          <a:p>
            <a:pPr lvl="0"/>
            <a:r>
              <a:rPr>
                <a:sym typeface="+mn-ea"/>
              </a:rPr>
              <a:t>编辑标题</a:t>
            </a:r>
            <a:endParaRPr>
              <a:sym typeface="+mn-ea"/>
            </a:endParaRPr>
          </a:p>
        </p:txBody>
      </p:sp>
      <p:sp>
        <p:nvSpPr>
          <p:cNvPr id="7" name="文本占位符 2"/>
          <p:cNvSpPr/>
          <p:nvPr>
            <p:ph type="body" idx="2" hasCustomPrompt="1"/>
            <p:custDataLst>
              <p:tags r:id="rId4"/>
            </p:custDataLst>
          </p:nvPr>
        </p:nvSpPr>
        <p:spPr>
          <a:xfrm>
            <a:off x="6218021" y="1986333"/>
            <a:ext cx="2494800" cy="679872"/>
          </a:xfrm>
          <a:noFill/>
        </p:spPr>
        <p:txBody>
          <a:bodyPr vert="horz" wrap="square" lIns="101600" tIns="0" rIns="82550" bIns="0" rtlCol="0" anchor="b" anchorCtr="0">
            <a:normAutofit/>
          </a:bodyPr>
          <a:lstStyle>
            <a:lvl1pPr marL="0" marR="0" indent="-171450" algn="r" defTabSz="914400" rtl="0" eaLnBrk="1" fontAlgn="auto" latinLnBrk="0" hangingPunct="1">
              <a:lnSpc>
                <a:spcPct val="100000"/>
              </a:lnSpc>
              <a:spcBef>
                <a:spcPct val="0"/>
              </a:spcBef>
              <a:spcAft>
                <a:spcPts val="1000"/>
              </a:spcAft>
              <a:buClrTx/>
              <a:buSzTx/>
              <a:buFontTx/>
              <a:buNone/>
              <a:defRPr kumimoji="0" lang="zh-CN" altLang="en-US" sz="3600" b="1" i="0" u="none" strike="noStrike" kern="1200" cap="none" spc="400" normalizeH="0" baseline="0" noProof="1">
                <a:solidFill>
                  <a:schemeClr val="dk1"/>
                </a:solidFill>
                <a:uFillTx/>
                <a:latin typeface="Arial" pitchFamily="34" charset="0"/>
                <a:ea typeface="汉仪正圆-35S" panose="00020600040101010101" charset="-122"/>
                <a:cs typeface="+mn-cs"/>
              </a:defRPr>
            </a:lvl1pPr>
            <a:lvl2pPr marL="514350" indent="-171450" algn="l" defTabSz="914400" rtl="0" eaLnBrk="1" fontAlgn="auto" latinLnBrk="0" hangingPunct="1">
              <a:lnSpc>
                <a:spcPct val="130000"/>
              </a:lnSpc>
              <a:spcBef>
                <a:spcPct val="0"/>
              </a:spcBef>
              <a:spcAft>
                <a:spcPts val="1000"/>
              </a:spcAft>
              <a:buFont typeface="Arial" pitchFamily="34" charset="0"/>
              <a:buChar char="•"/>
              <a:tabLst>
                <a:tab pos="1609725"/>
              </a:tabLst>
              <a:defRPr sz="1200" u="none" strike="noStrike" kern="1200" cap="none" spc="150" normalizeH="0" baseline="0">
                <a:solidFill>
                  <a:schemeClr val="tx1"/>
                </a:solidFill>
                <a:uFillTx/>
                <a:latin typeface="微软雅黑" panose="020b0503020204020204" charset="-122"/>
                <a:ea typeface="微软雅黑"/>
                <a:cs typeface="+mn-cs"/>
              </a:defRPr>
            </a:lvl2pPr>
            <a:lvl3pPr marL="857250" indent="-171450" algn="l" defTabSz="9144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微软雅黑" panose="020b0503020204020204" charset="-122"/>
                <a:ea typeface="微软雅黑"/>
                <a:cs typeface="+mn-cs"/>
              </a:defRPr>
            </a:lvl3pPr>
            <a:lvl4pPr marL="1200150" indent="-171450" algn="l" defTabSz="9144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微软雅黑" panose="020b0503020204020204" charset="-122"/>
                <a:ea typeface="微软雅黑"/>
                <a:cs typeface="+mn-cs"/>
              </a:defRPr>
            </a:lvl4pPr>
            <a:lvl5pPr marL="1543050" indent="-171450" algn="l" defTabSz="9144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微软雅黑" panose="020b0503020204020204" charset="-122"/>
                <a:ea typeface="微软雅黑"/>
                <a:cs typeface="+mn-cs"/>
              </a:defRPr>
            </a:lvl5pPr>
            <a:lvl6pPr marL="1885950" indent="-171450" algn="l" defTabSz="9144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9144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9144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9144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6" name="图片 5"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2" name="标题 1"/>
          <p:cNvSpPr>
            <a:spLocks noGrp="1"/>
          </p:cNvSpPr>
          <p:nvPr>
            <p:ph type="title"/>
            <p:custDataLst>
              <p:tags r:id="rId3"/>
            </p:custDataLst>
          </p:nvPr>
        </p:nvSpPr>
        <p:spPr>
          <a:xfrm>
            <a:off x="502411" y="498476"/>
            <a:ext cx="8139178" cy="331473"/>
          </a:xfrm>
        </p:spPr>
        <p:txBody>
          <a:bodyPr/>
          <a:lstStyle>
            <a:lvl1pPr>
              <a:defRPr baseline="0">
                <a:solidFill>
                  <a:schemeClr val="tx1"/>
                </a:solidFill>
                <a:latin typeface="Arial" pitchFamily="34" charset="0"/>
                <a:ea typeface="汉仪正圆-35S"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custDataLst>
              <p:tags r:id="rId6"/>
            </p:custDataLst>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pic>
        <p:nvPicPr>
          <p:cNvPr id="8" name="图片 7"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6" name="矩形 5"/>
          <p:cNvSpPr/>
          <p:nvPr>
            <p:custDataLst>
              <p:tags r:id="rId3"/>
            </p:custDataLst>
          </p:nvPr>
        </p:nvSpPr>
        <p:spPr>
          <a:xfrm>
            <a:off x="219600" y="304200"/>
            <a:ext cx="8704800" cy="6249600"/>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solidFill>
                <a:schemeClr val="lt1"/>
              </a:solidFill>
            </a:endParaRPr>
          </a:p>
        </p:txBody>
      </p:sp>
      <p:sp>
        <p:nvSpPr>
          <p:cNvPr id="2" name="标题 1"/>
          <p:cNvSpPr>
            <a:spLocks noGrp="1"/>
          </p:cNvSpPr>
          <p:nvPr>
            <p:ph type="title" hasCustomPrompt="1"/>
            <p:custDataLst>
              <p:tags r:id="rId4"/>
            </p:custDataLst>
          </p:nvPr>
        </p:nvSpPr>
        <p:spPr>
          <a:xfrm>
            <a:off x="961200" y="1339650"/>
            <a:ext cx="7219800" cy="542700"/>
          </a:xfrm>
        </p:spPr>
        <p:txBody>
          <a:bodyPr anchor="ctr"/>
          <a:lstStyle>
            <a:lvl1pPr>
              <a:defRPr sz="2400" baseline="0">
                <a:solidFill>
                  <a:schemeClr val="tx1"/>
                </a:solidFill>
                <a:latin typeface="Arial" pitchFamily="34" charset="0"/>
                <a:ea typeface="汉仪正圆-35S" panose="00020600040101010101"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5"/>
            </p:custDataLst>
          </p:nvPr>
        </p:nvSpPr>
        <p:spPr>
          <a:xfrm>
            <a:off x="960835" y="2594250"/>
            <a:ext cx="7219950" cy="2583900"/>
          </a:xfrm>
        </p:spPr>
        <p:txBody>
          <a:bodyPr/>
          <a:lstStyle>
            <a:lvl1pPr>
              <a:defRPr baseline="0">
                <a:solidFill>
                  <a:schemeClr val="tx1"/>
                </a:solidFill>
                <a:latin typeface="Arial" pitchFamily="34" charset="0"/>
                <a:ea typeface="汉仪正圆-35S" panose="00020600040101010101" charset="-122"/>
              </a:defRPr>
            </a:lvl1pPr>
            <a:lvl2pPr>
              <a:defRPr baseline="0">
                <a:solidFill>
                  <a:schemeClr val="tx1"/>
                </a:solidFill>
                <a:latin typeface="Arial" pitchFamily="34" charset="0"/>
                <a:ea typeface="汉仪正圆-35S" panose="00020600040101010101" charset="-122"/>
              </a:defRPr>
            </a:lvl2pPr>
            <a:lvl3pPr>
              <a:defRPr baseline="0">
                <a:solidFill>
                  <a:schemeClr val="tx1"/>
                </a:solidFill>
                <a:latin typeface="Arial" pitchFamily="34" charset="0"/>
                <a:ea typeface="汉仪正圆-35S" panose="00020600040101010101" charset="-122"/>
              </a:defRPr>
            </a:lvl3pPr>
            <a:lvl4pPr>
              <a:defRPr baseline="0">
                <a:solidFill>
                  <a:schemeClr val="tx1"/>
                </a:solidFill>
                <a:latin typeface="Arial" pitchFamily="34" charset="0"/>
                <a:ea typeface="汉仪正圆-35S" panose="00020600040101010101" charset="-122"/>
              </a:defRPr>
            </a:lvl4pPr>
            <a:lvl5pPr>
              <a:defRPr baseline="0">
                <a:solidFill>
                  <a:schemeClr val="tx1"/>
                </a:solidFill>
                <a:latin typeface="Arial" pitchFamily="34" charset="0"/>
                <a:ea typeface="汉仪正圆-35S"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6"/>
            </p:custDataLst>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pic>
        <p:nvPicPr>
          <p:cNvPr id="8" name="图片 7"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6" name="矩形 5"/>
          <p:cNvSpPr/>
          <p:nvPr>
            <p:custDataLst>
              <p:tags r:id="rId3"/>
            </p:custDataLst>
          </p:nvPr>
        </p:nvSpPr>
        <p:spPr>
          <a:xfrm>
            <a:off x="0" y="0"/>
            <a:ext cx="3617595" cy="6866255"/>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olidFill>
                <a:schemeClr val="lt1"/>
              </a:solidFill>
              <a:sym typeface="+mn-ea"/>
            </a:endParaRPr>
          </a:p>
        </p:txBody>
      </p:sp>
      <p:sp>
        <p:nvSpPr>
          <p:cNvPr id="2" name="标题 1"/>
          <p:cNvSpPr>
            <a:spLocks noGrp="1"/>
          </p:cNvSpPr>
          <p:nvPr>
            <p:ph type="title" hasCustomPrompt="1"/>
            <p:custDataLst>
              <p:tags r:id="rId4"/>
            </p:custDataLst>
          </p:nvPr>
        </p:nvSpPr>
        <p:spPr>
          <a:xfrm>
            <a:off x="437400" y="880650"/>
            <a:ext cx="2970000" cy="661500"/>
          </a:xfrm>
        </p:spPr>
        <p:txBody>
          <a:bodyPr anchor="ctr" anchorCtr="0"/>
          <a:lstStyle>
            <a:lvl1pPr>
              <a:defRPr sz="2700" baseline="0">
                <a:solidFill>
                  <a:schemeClr val="tx1"/>
                </a:solidFill>
                <a:latin typeface="Arial" pitchFamily="34" charset="0"/>
                <a:ea typeface="汉仪正圆-35S" panose="00020600040101010101" charset="-122"/>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440100" y="2275650"/>
            <a:ext cx="2967300" cy="3069900"/>
          </a:xfrm>
        </p:spPr>
        <p:txBody>
          <a:bodyPr/>
          <a:lstStyle>
            <a:lvl1pPr>
              <a:defRPr baseline="0">
                <a:solidFill>
                  <a:schemeClr val="tx1"/>
                </a:solidFill>
                <a:latin typeface="Arial" pitchFamily="34" charset="0"/>
                <a:ea typeface="汉仪正圆-35S" panose="00020600040101010101" charset="-122"/>
              </a:defRPr>
            </a:lvl1pPr>
            <a:lvl2pPr>
              <a:defRPr baseline="0">
                <a:solidFill>
                  <a:schemeClr val="tx1"/>
                </a:solidFill>
                <a:latin typeface="Arial" pitchFamily="34" charset="0"/>
                <a:ea typeface="汉仪正圆-35S" panose="00020600040101010101" charset="-122"/>
              </a:defRPr>
            </a:lvl2pPr>
            <a:lvl3pPr>
              <a:defRPr baseline="0">
                <a:solidFill>
                  <a:schemeClr val="tx1"/>
                </a:solidFill>
                <a:latin typeface="Arial" pitchFamily="34" charset="0"/>
                <a:ea typeface="汉仪正圆-35S" panose="00020600040101010101" charset="-122"/>
              </a:defRPr>
            </a:lvl3pPr>
            <a:lvl4pPr>
              <a:defRPr baseline="0">
                <a:solidFill>
                  <a:schemeClr val="tx1"/>
                </a:solidFill>
                <a:latin typeface="Arial" pitchFamily="34" charset="0"/>
                <a:ea typeface="汉仪正圆-35S" panose="00020600040101010101" charset="-122"/>
              </a:defRPr>
            </a:lvl4pPr>
            <a:lvl5pPr>
              <a:defRPr baseline="0">
                <a:solidFill>
                  <a:schemeClr val="tx1"/>
                </a:solidFill>
                <a:latin typeface="Arial" pitchFamily="34" charset="0"/>
                <a:ea typeface="汉仪正圆-35S"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3825900" y="1405930"/>
            <a:ext cx="4860000" cy="3815953"/>
          </a:xfrm>
        </p:spPr>
        <p:txBody>
          <a:bodyPr/>
          <a:lstStyle>
            <a:lvl1pPr>
              <a:defRPr baseline="0">
                <a:solidFill>
                  <a:schemeClr val="tx1"/>
                </a:solidFill>
                <a:latin typeface="Arial" pitchFamily="34" charset="0"/>
                <a:ea typeface="汉仪正圆-35S" panose="00020600040101010101" charset="-122"/>
              </a:defRPr>
            </a:lvl1pPr>
            <a:lvl2pPr>
              <a:defRPr baseline="0">
                <a:solidFill>
                  <a:schemeClr val="tx1"/>
                </a:solidFill>
                <a:latin typeface="Arial" pitchFamily="34" charset="0"/>
                <a:ea typeface="汉仪正圆-35S" panose="00020600040101010101" charset="-122"/>
              </a:defRPr>
            </a:lvl2pPr>
            <a:lvl3pPr>
              <a:defRPr baseline="0">
                <a:solidFill>
                  <a:schemeClr val="tx1"/>
                </a:solidFill>
                <a:latin typeface="Arial" pitchFamily="34" charset="0"/>
                <a:ea typeface="汉仪正圆-35S" panose="00020600040101010101" charset="-122"/>
              </a:defRPr>
            </a:lvl3pPr>
            <a:lvl4pPr>
              <a:defRPr baseline="0">
                <a:solidFill>
                  <a:schemeClr val="tx1"/>
                </a:solidFill>
                <a:latin typeface="Arial" pitchFamily="34" charset="0"/>
                <a:ea typeface="汉仪正圆-35S" panose="00020600040101010101" charset="-122"/>
              </a:defRPr>
            </a:lvl4pPr>
            <a:lvl5pPr>
              <a:defRPr baseline="0">
                <a:solidFill>
                  <a:schemeClr val="tx1"/>
                </a:solidFill>
                <a:latin typeface="Arial" pitchFamily="34" charset="0"/>
                <a:ea typeface="汉仪正圆-35S"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pic>
        <p:nvPicPr>
          <p:cNvPr id="8" name="图片 7"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6" name="矩形 5"/>
          <p:cNvSpPr/>
          <p:nvPr>
            <p:custDataLst>
              <p:tags r:id="rId3"/>
            </p:custDataLst>
          </p:nvPr>
        </p:nvSpPr>
        <p:spPr>
          <a:xfrm>
            <a:off x="0" y="0"/>
            <a:ext cx="9144000" cy="2664000"/>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olidFill>
                <a:schemeClr val="lt1"/>
              </a:solidFill>
              <a:sym typeface="+mn-ea"/>
            </a:endParaRPr>
          </a:p>
        </p:txBody>
      </p:sp>
      <p:sp>
        <p:nvSpPr>
          <p:cNvPr id="2" name="标题 1"/>
          <p:cNvSpPr>
            <a:spLocks noGrp="1"/>
          </p:cNvSpPr>
          <p:nvPr>
            <p:ph type="title"/>
            <p:custDataLst>
              <p:tags r:id="rId4"/>
            </p:custDataLst>
          </p:nvPr>
        </p:nvSpPr>
        <p:spPr>
          <a:xfrm>
            <a:off x="459000" y="859500"/>
            <a:ext cx="8232300" cy="469800"/>
          </a:xfrm>
        </p:spPr>
        <p:txBody>
          <a:bodyPr anchor="ctr"/>
          <a:lstStyle>
            <a:lvl1pPr algn="ctr">
              <a:defRPr sz="2700" baseline="0">
                <a:solidFill>
                  <a:schemeClr val="tx1"/>
                </a:solidFill>
                <a:latin typeface="Arial" pitchFamily="34" charset="0"/>
                <a:ea typeface="汉仪正圆-35S"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459000" y="1763100"/>
            <a:ext cx="8231981" cy="621000"/>
          </a:xfrm>
        </p:spPr>
        <p:txBody>
          <a:bodyPr/>
          <a:lstStyle>
            <a:lvl1pPr algn="ctr">
              <a:defRPr baseline="0">
                <a:solidFill>
                  <a:schemeClr val="tx1"/>
                </a:solidFill>
                <a:latin typeface="Arial" pitchFamily="34" charset="0"/>
                <a:ea typeface="汉仪正圆-35S" panose="00020600040101010101"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459581" y="3236850"/>
            <a:ext cx="8224200" cy="2573100"/>
          </a:xfrm>
        </p:spPr>
        <p:txBody>
          <a:bodyPr/>
          <a:lstStyle>
            <a:lvl1pPr>
              <a:defRPr baseline="0">
                <a:solidFill>
                  <a:schemeClr val="tx1"/>
                </a:solidFill>
                <a:latin typeface="Arial" pitchFamily="34" charset="0"/>
                <a:ea typeface="汉仪正圆-35S" panose="00020600040101010101" charset="-122"/>
              </a:defRPr>
            </a:lvl1pPr>
            <a:lvl2pPr>
              <a:defRPr baseline="0">
                <a:solidFill>
                  <a:schemeClr val="tx1"/>
                </a:solidFill>
                <a:latin typeface="Arial" pitchFamily="34" charset="0"/>
                <a:ea typeface="汉仪正圆-35S" panose="00020600040101010101" charset="-122"/>
              </a:defRPr>
            </a:lvl2pPr>
            <a:lvl3pPr>
              <a:defRPr baseline="0">
                <a:solidFill>
                  <a:schemeClr val="tx1"/>
                </a:solidFill>
                <a:latin typeface="Arial" pitchFamily="34" charset="0"/>
                <a:ea typeface="汉仪正圆-35S" panose="00020600040101010101" charset="-122"/>
              </a:defRPr>
            </a:lvl3pPr>
            <a:lvl4pPr>
              <a:defRPr baseline="0">
                <a:solidFill>
                  <a:schemeClr val="tx1"/>
                </a:solidFill>
                <a:latin typeface="Arial" pitchFamily="34" charset="0"/>
                <a:ea typeface="汉仪正圆-35S" panose="00020600040101010101" charset="-122"/>
              </a:defRPr>
            </a:lvl4pPr>
            <a:lvl5pPr>
              <a:defRPr baseline="0">
                <a:solidFill>
                  <a:schemeClr val="tx1"/>
                </a:solidFill>
                <a:latin typeface="Arial" pitchFamily="34" charset="0"/>
                <a:ea typeface="汉仪正圆-35S"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pic>
        <p:nvPicPr>
          <p:cNvPr id="8" name="图片 7"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6" name="矩形 5"/>
          <p:cNvSpPr/>
          <p:nvPr>
            <p:custDataLst>
              <p:tags r:id="rId3"/>
            </p:custDataLst>
          </p:nvPr>
        </p:nvSpPr>
        <p:spPr>
          <a:xfrm>
            <a:off x="0" y="5029201"/>
            <a:ext cx="9144000" cy="1828799"/>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olidFill>
                <a:schemeClr val="lt1"/>
              </a:solidFill>
              <a:sym typeface="+mn-ea"/>
            </a:endParaRPr>
          </a:p>
        </p:txBody>
      </p:sp>
      <p:sp>
        <p:nvSpPr>
          <p:cNvPr id="2" name="标题 1"/>
          <p:cNvSpPr>
            <a:spLocks noGrp="1"/>
          </p:cNvSpPr>
          <p:nvPr>
            <p:ph type="title"/>
            <p:custDataLst>
              <p:tags r:id="rId4"/>
            </p:custDataLst>
          </p:nvPr>
        </p:nvSpPr>
        <p:spPr>
          <a:xfrm>
            <a:off x="453600" y="740250"/>
            <a:ext cx="8232300" cy="423900"/>
          </a:xfrm>
        </p:spPr>
        <p:txBody>
          <a:bodyPr anchor="ctr" anchorCtr="0"/>
          <a:lstStyle>
            <a:lvl1pPr algn="ctr">
              <a:defRPr sz="2400" baseline="0">
                <a:solidFill>
                  <a:schemeClr val="tx1"/>
                </a:solidFill>
                <a:latin typeface="Arial" pitchFamily="34" charset="0"/>
                <a:ea typeface="汉仪正圆-35S"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453628" y="2082600"/>
            <a:ext cx="8243100" cy="2408400"/>
          </a:xfrm>
        </p:spPr>
        <p:txBody>
          <a:bodyPr/>
          <a:lstStyle>
            <a:lvl1pPr>
              <a:defRPr baseline="0">
                <a:solidFill>
                  <a:schemeClr val="tx1"/>
                </a:solidFill>
                <a:latin typeface="Arial" pitchFamily="34" charset="0"/>
                <a:ea typeface="汉仪正圆-35S" panose="00020600040101010101" charset="-122"/>
              </a:defRPr>
            </a:lvl1pPr>
            <a:lvl2pPr>
              <a:defRPr baseline="0">
                <a:solidFill>
                  <a:schemeClr val="tx1"/>
                </a:solidFill>
                <a:latin typeface="Arial" pitchFamily="34" charset="0"/>
                <a:ea typeface="汉仪正圆-35S" panose="00020600040101010101" charset="-122"/>
              </a:defRPr>
            </a:lvl2pPr>
            <a:lvl3pPr>
              <a:defRPr baseline="0">
                <a:solidFill>
                  <a:schemeClr val="tx1"/>
                </a:solidFill>
                <a:latin typeface="Arial" pitchFamily="34" charset="0"/>
                <a:ea typeface="汉仪正圆-35S" panose="00020600040101010101" charset="-122"/>
              </a:defRPr>
            </a:lvl3pPr>
            <a:lvl4pPr>
              <a:defRPr baseline="0">
                <a:solidFill>
                  <a:schemeClr val="tx1"/>
                </a:solidFill>
                <a:latin typeface="Arial" pitchFamily="34" charset="0"/>
                <a:ea typeface="汉仪正圆-35S" panose="00020600040101010101" charset="-122"/>
              </a:defRPr>
            </a:lvl4pPr>
            <a:lvl5pPr>
              <a:defRPr baseline="0">
                <a:solidFill>
                  <a:schemeClr val="tx1"/>
                </a:solidFill>
                <a:latin typeface="Arial" pitchFamily="34" charset="0"/>
                <a:ea typeface="汉仪正圆-35S"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445500" y="5306850"/>
            <a:ext cx="8251200" cy="758700"/>
          </a:xfrm>
        </p:spPr>
        <p:txBody>
          <a:bodyPr/>
          <a:lstStyle>
            <a:lvl1pPr>
              <a:defRPr baseline="0">
                <a:solidFill>
                  <a:schemeClr val="tx1"/>
                </a:solidFill>
                <a:latin typeface="Arial" pitchFamily="34" charset="0"/>
                <a:ea typeface="汉仪正圆-35S"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pic>
        <p:nvPicPr>
          <p:cNvPr id="8" name="图片 7"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6" name="矩形 5"/>
          <p:cNvSpPr/>
          <p:nvPr>
            <p:custDataLst>
              <p:tags r:id="rId3"/>
            </p:custDataLst>
          </p:nvPr>
        </p:nvSpPr>
        <p:spPr>
          <a:xfrm>
            <a:off x="0" y="0"/>
            <a:ext cx="9144000" cy="914400"/>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olidFill>
                <a:schemeClr val="lt1"/>
              </a:solidFill>
              <a:sym typeface="+mn-ea"/>
            </a:endParaRPr>
          </a:p>
        </p:txBody>
      </p:sp>
      <p:sp>
        <p:nvSpPr>
          <p:cNvPr id="2" name="标题 1"/>
          <p:cNvSpPr>
            <a:spLocks noGrp="1"/>
          </p:cNvSpPr>
          <p:nvPr>
            <p:ph type="title"/>
            <p:custDataLst>
              <p:tags r:id="rId4"/>
            </p:custDataLst>
          </p:nvPr>
        </p:nvSpPr>
        <p:spPr>
          <a:xfrm>
            <a:off x="434700" y="292846"/>
            <a:ext cx="8278200" cy="331473"/>
          </a:xfrm>
        </p:spPr>
        <p:txBody>
          <a:bodyPr/>
          <a:lstStyle>
            <a:lvl1pPr>
              <a:defRPr baseline="0">
                <a:solidFill>
                  <a:schemeClr val="tx1"/>
                </a:solidFill>
                <a:latin typeface="Arial" pitchFamily="34" charset="0"/>
                <a:ea typeface="汉仪正圆-35S"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434700" y="2025000"/>
            <a:ext cx="4006800" cy="2170800"/>
          </a:xfrm>
        </p:spPr>
        <p:txBody>
          <a:bodyPr/>
          <a:lstStyle>
            <a:lvl1pPr>
              <a:defRPr baseline="0">
                <a:solidFill>
                  <a:schemeClr val="tx1"/>
                </a:solidFill>
                <a:latin typeface="Arial" pitchFamily="34" charset="0"/>
                <a:ea typeface="汉仪正圆-35S" panose="00020600040101010101" charset="-122"/>
              </a:defRPr>
            </a:lvl1pPr>
            <a:lvl2pPr>
              <a:defRPr baseline="0">
                <a:solidFill>
                  <a:schemeClr val="tx1"/>
                </a:solidFill>
                <a:latin typeface="Arial" pitchFamily="34" charset="0"/>
                <a:ea typeface="汉仪正圆-35S" panose="00020600040101010101" charset="-122"/>
              </a:defRPr>
            </a:lvl2pPr>
            <a:lvl3pPr>
              <a:defRPr baseline="0">
                <a:solidFill>
                  <a:schemeClr val="tx1"/>
                </a:solidFill>
                <a:latin typeface="Arial" pitchFamily="34" charset="0"/>
                <a:ea typeface="汉仪正圆-35S" panose="00020600040101010101" charset="-122"/>
              </a:defRPr>
            </a:lvl3pPr>
            <a:lvl4pPr>
              <a:defRPr baseline="0">
                <a:solidFill>
                  <a:schemeClr val="tx1"/>
                </a:solidFill>
                <a:latin typeface="Arial" pitchFamily="34" charset="0"/>
                <a:ea typeface="汉仪正圆-35S" panose="00020600040101010101" charset="-122"/>
              </a:defRPr>
            </a:lvl4pPr>
            <a:lvl5pPr>
              <a:defRPr baseline="0">
                <a:solidFill>
                  <a:schemeClr val="tx1"/>
                </a:solidFill>
                <a:latin typeface="Arial" pitchFamily="34" charset="0"/>
                <a:ea typeface="汉仪正圆-35S"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4681800" y="2025000"/>
            <a:ext cx="4025700" cy="2170800"/>
          </a:xfrm>
        </p:spPr>
        <p:txBody>
          <a:bodyPr/>
          <a:lstStyle>
            <a:lvl1pPr>
              <a:defRPr baseline="0">
                <a:solidFill>
                  <a:schemeClr val="tx1"/>
                </a:solidFill>
                <a:latin typeface="Arial" pitchFamily="34" charset="0"/>
                <a:ea typeface="汉仪正圆-35S" panose="00020600040101010101" charset="-122"/>
              </a:defRPr>
            </a:lvl1pPr>
            <a:lvl2pPr>
              <a:defRPr baseline="0">
                <a:solidFill>
                  <a:schemeClr val="tx1"/>
                </a:solidFill>
                <a:latin typeface="Arial" pitchFamily="34" charset="0"/>
                <a:ea typeface="汉仪正圆-35S" panose="00020600040101010101" charset="-122"/>
              </a:defRPr>
            </a:lvl2pPr>
            <a:lvl3pPr>
              <a:defRPr baseline="0">
                <a:solidFill>
                  <a:schemeClr val="tx1"/>
                </a:solidFill>
                <a:latin typeface="Arial" pitchFamily="34" charset="0"/>
                <a:ea typeface="汉仪正圆-35S" panose="00020600040101010101" charset="-122"/>
              </a:defRPr>
            </a:lvl3pPr>
            <a:lvl4pPr>
              <a:defRPr baseline="0">
                <a:solidFill>
                  <a:schemeClr val="tx1"/>
                </a:solidFill>
                <a:latin typeface="Arial" pitchFamily="34" charset="0"/>
                <a:ea typeface="汉仪正圆-35S" panose="00020600040101010101" charset="-122"/>
              </a:defRPr>
            </a:lvl4pPr>
            <a:lvl5pPr>
              <a:defRPr baseline="0">
                <a:solidFill>
                  <a:schemeClr val="tx1"/>
                </a:solidFill>
                <a:latin typeface="Arial" pitchFamily="34" charset="0"/>
                <a:ea typeface="汉仪正圆-35S"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0"/>
            </p:custDataLst>
          </p:nvPr>
        </p:nvSpPr>
        <p:spPr>
          <a:xfrm>
            <a:off x="429300" y="4914450"/>
            <a:ext cx="4006800" cy="585900"/>
          </a:xfrm>
        </p:spPr>
        <p:txBody>
          <a:bodyPr/>
          <a:lstStyle>
            <a:lvl1pPr>
              <a:defRPr baseline="0">
                <a:solidFill>
                  <a:schemeClr val="tx1"/>
                </a:solidFill>
                <a:latin typeface="Arial" pitchFamily="34" charset="0"/>
                <a:ea typeface="汉仪正圆-35S" panose="00020600040101010101"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1"/>
            </p:custDataLst>
          </p:nvPr>
        </p:nvSpPr>
        <p:spPr>
          <a:xfrm>
            <a:off x="4689900" y="4910850"/>
            <a:ext cx="4025700" cy="585900"/>
          </a:xfrm>
        </p:spPr>
        <p:txBody>
          <a:bodyPr/>
          <a:lstStyle>
            <a:lvl1pPr>
              <a:defRPr baseline="0">
                <a:solidFill>
                  <a:schemeClr val="tx1"/>
                </a:solidFill>
                <a:latin typeface="Arial" pitchFamily="34" charset="0"/>
                <a:ea typeface="汉仪正圆-35S"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pic>
        <p:nvPicPr>
          <p:cNvPr id="8" name="图片 7" descr="图片包含 形状&#10;&#10;描述已自动生成"/>
          <p:cNvPicPr>
            <a:picLocks noChangeAspect="1"/>
          </p:cNvPicPr>
          <p:nvPr>
            <p:custDataLst>
              <p:tags r:id="rId2"/>
            </p:custDataLst>
          </p:nvPr>
        </p:nvPicPr>
        <p:blipFill>
          <a:blip r:embed="rId1"/>
          <a:stretch>
            <a:fillRect/>
          </a:stretch>
        </p:blipFill>
        <p:spPr>
          <a:xfrm>
            <a:off x="-28" y="0"/>
            <a:ext cx="9144056" cy="6858000"/>
          </a:xfrm>
          <a:prstGeom prst="rect">
            <a:avLst/>
          </a:prstGeom>
        </p:spPr>
      </p:pic>
      <p:sp>
        <p:nvSpPr>
          <p:cNvPr id="6" name="矩形 5"/>
          <p:cNvSpPr/>
          <p:nvPr>
            <p:custDataLst>
              <p:tags r:id="rId3"/>
            </p:custDataLst>
          </p:nvPr>
        </p:nvSpPr>
        <p:spPr>
          <a:xfrm>
            <a:off x="0" y="1576668"/>
            <a:ext cx="9144000" cy="3704665"/>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olidFill>
                <a:schemeClr val="lt1"/>
              </a:solidFill>
              <a:sym typeface="+mn-ea"/>
            </a:endParaRPr>
          </a:p>
        </p:txBody>
      </p:sp>
      <p:sp>
        <p:nvSpPr>
          <p:cNvPr id="2" name="标题 1"/>
          <p:cNvSpPr>
            <a:spLocks noGrp="1"/>
          </p:cNvSpPr>
          <p:nvPr>
            <p:ph type="title" hasCustomPrompt="1"/>
            <p:custDataLst>
              <p:tags r:id="rId4"/>
            </p:custDataLst>
          </p:nvPr>
        </p:nvSpPr>
        <p:spPr>
          <a:xfrm>
            <a:off x="1142100" y="1637550"/>
            <a:ext cx="6858000" cy="1790100"/>
          </a:xfrm>
        </p:spPr>
        <p:txBody>
          <a:bodyPr anchor="b"/>
          <a:lstStyle>
            <a:lvl1pPr algn="ctr">
              <a:defRPr sz="4500" baseline="0">
                <a:solidFill>
                  <a:schemeClr val="tx1"/>
                </a:solidFill>
                <a:latin typeface="Arial" pitchFamily="34" charset="0"/>
                <a:ea typeface="汉仪正圆-35S" panose="00020600040101010101"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a:xfrm>
            <a:off x="322307" y="6349833"/>
            <a:ext cx="2700000" cy="316800"/>
          </a:xfrm>
        </p:spPr>
        <p:txBody>
          <a:bodyPr/>
          <a:lstStyle>
            <a:lvl1pPr>
              <a:defRPr>
                <a:latin typeface="Arial" pitchFamily="34" charset="0"/>
                <a:ea typeface="汉仪正圆-35S"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6349833"/>
            <a:ext cx="3960000" cy="316800"/>
          </a:xfrm>
        </p:spPr>
        <p:txBody>
          <a:bodyPr/>
          <a:lstStyle>
            <a:lvl1pPr>
              <a:defRPr>
                <a:latin typeface="Arial"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6120450" y="6349833"/>
            <a:ext cx="2700000" cy="316800"/>
          </a:xfrm>
        </p:spPr>
        <p:txBody>
          <a:bodyPr/>
          <a:lstStyle>
            <a:lvl1pPr>
              <a:defRPr>
                <a:latin typeface="Arial" pitchFamily="34" charset="0"/>
                <a:ea typeface="汉仪正圆-35S"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141810" y="4069800"/>
            <a:ext cx="6858000" cy="1242000"/>
          </a:xfrm>
        </p:spPr>
        <p:txBody>
          <a:bodyPr/>
          <a:lstStyle>
            <a:lvl1pPr algn="ctr">
              <a:defRPr baseline="0">
                <a:solidFill>
                  <a:schemeClr val="tx1"/>
                </a:solidFill>
                <a:latin typeface="Arial" pitchFamily="34" charset="0"/>
                <a:ea typeface="汉仪正圆-35S"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sp>
        <p:nvSpPr>
          <p:cNvPr id="7" name="任意多边形 3"/>
          <p:cNvSpPr/>
          <p:nvPr userDrawn="1">
            <p:custDataLst>
              <p:tags r:id="rId1"/>
            </p:custDataLst>
          </p:nvPr>
        </p:nvSpPr>
        <p:spPr>
          <a:xfrm rot="2640000">
            <a:off x="6527800" y="1879600"/>
            <a:ext cx="2974975" cy="297338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6244" h="6244">
                <a:moveTo>
                  <a:pt x="1041" y="0"/>
                </a:moveTo>
                <a:lnTo>
                  <a:pt x="3402" y="0"/>
                </a:lnTo>
                <a:lnTo>
                  <a:pt x="3611" y="217"/>
                </a:lnTo>
                <a:lnTo>
                  <a:pt x="1185" y="217"/>
                </a:lnTo>
                <a:cubicBezTo>
                  <a:pt x="651" y="217"/>
                  <a:pt x="217" y="651"/>
                  <a:pt x="217" y="1185"/>
                </a:cubicBezTo>
                <a:lnTo>
                  <a:pt x="217" y="5059"/>
                </a:lnTo>
                <a:cubicBezTo>
                  <a:pt x="217" y="5593"/>
                  <a:pt x="651" y="6027"/>
                  <a:pt x="1185" y="6027"/>
                </a:cubicBezTo>
                <a:lnTo>
                  <a:pt x="5059" y="6027"/>
                </a:lnTo>
                <a:cubicBezTo>
                  <a:pt x="5593" y="6027"/>
                  <a:pt x="6027" y="5593"/>
                  <a:pt x="6027" y="5059"/>
                </a:cubicBezTo>
                <a:lnTo>
                  <a:pt x="6027" y="2718"/>
                </a:lnTo>
                <a:lnTo>
                  <a:pt x="6244" y="2943"/>
                </a:lnTo>
                <a:lnTo>
                  <a:pt x="6244" y="5203"/>
                </a:lnTo>
                <a:cubicBezTo>
                  <a:pt x="6244" y="5778"/>
                  <a:pt x="5778" y="6244"/>
                  <a:pt x="5203" y="6244"/>
                </a:cubicBezTo>
                <a:lnTo>
                  <a:pt x="1041" y="6244"/>
                </a:lnTo>
                <a:cubicBezTo>
                  <a:pt x="466" y="6244"/>
                  <a:pt x="0" y="5778"/>
                  <a:pt x="0" y="5203"/>
                </a:cubicBezTo>
                <a:lnTo>
                  <a:pt x="0" y="1041"/>
                </a:lnTo>
                <a:cubicBezTo>
                  <a:pt x="0" y="466"/>
                  <a:pt x="466" y="0"/>
                  <a:pt x="1041"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pic>
        <p:nvPicPr>
          <p:cNvPr id="19" name="图片 18" descr="tubiao22"/>
          <p:cNvPicPr>
            <a:picLocks noChangeAspect="1"/>
          </p:cNvPicPr>
          <p:nvPr userDrawn="1">
            <p:custDataLst>
              <p:tags r:id="rId3"/>
            </p:custDataLst>
          </p:nvPr>
        </p:nvPicPr>
        <p:blipFill>
          <a:blip r:embed="rId2"/>
          <a:srcRect t="-39958" r="-35900" b="-55661"/>
          <a:stretch>
            <a:fillRect/>
          </a:stretch>
        </p:blipFill>
        <p:spPr>
          <a:xfrm>
            <a:off x="6759416" y="499745"/>
            <a:ext cx="3412808" cy="6550025"/>
          </a:xfrm>
          <a:custGeom>
            <a:cxnLst>
              <a:cxn ang="3">
                <a:pos x="hc" y="t"/>
              </a:cxn>
              <a:cxn ang="cd2">
                <a:pos x="l" y="vc"/>
              </a:cxn>
              <a:cxn ang="cd4">
                <a:pos x="hc" y="b"/>
              </a:cxn>
              <a:cxn ang="0">
                <a:pos x="r" y="vc"/>
              </a:cxn>
            </a:cxnLst>
            <a:rect l="l" t="t" r="r" b="b"/>
            <a:pathLst>
              <a:path w="7166" h="10315">
                <a:moveTo>
                  <a:pt x="0" y="2107"/>
                </a:moveTo>
                <a:lnTo>
                  <a:pt x="5007" y="2107"/>
                </a:lnTo>
                <a:lnTo>
                  <a:pt x="5007" y="7380"/>
                </a:lnTo>
                <a:lnTo>
                  <a:pt x="0" y="7380"/>
                </a:lnTo>
                <a:lnTo>
                  <a:pt x="0" y="2107"/>
                </a:lnTo>
                <a:close/>
                <a:moveTo>
                  <a:pt x="5007" y="0"/>
                </a:moveTo>
                <a:lnTo>
                  <a:pt x="7166" y="0"/>
                </a:lnTo>
                <a:lnTo>
                  <a:pt x="7166" y="10315"/>
                </a:lnTo>
                <a:lnTo>
                  <a:pt x="5007" y="10315"/>
                </a:lnTo>
                <a:lnTo>
                  <a:pt x="5007" y="7380"/>
                </a:lnTo>
                <a:lnTo>
                  <a:pt x="5273" y="7380"/>
                </a:lnTo>
                <a:lnTo>
                  <a:pt x="5273" y="2107"/>
                </a:lnTo>
                <a:lnTo>
                  <a:pt x="5007" y="2107"/>
                </a:lnTo>
                <a:lnTo>
                  <a:pt x="5007" y="0"/>
                </a:lnTo>
                <a:close/>
              </a:path>
            </a:pathLst>
          </a:custGeom>
        </p:spPr>
      </p:pic>
      <p:sp>
        <p:nvSpPr>
          <p:cNvPr id="20" name="任意多边形 37"/>
          <p:cNvSpPr/>
          <p:nvPr userDrawn="1">
            <p:custDataLst>
              <p:tags r:id="rId4"/>
            </p:custDataLst>
          </p:nvPr>
        </p:nvSpPr>
        <p:spPr>
          <a:xfrm rot="2640000">
            <a:off x="115888" y="5961063"/>
            <a:ext cx="1725613" cy="116046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1" name="任意多边形 38"/>
          <p:cNvSpPr/>
          <p:nvPr userDrawn="1">
            <p:custDataLst>
              <p:tags r:id="rId5"/>
            </p:custDataLst>
          </p:nvPr>
        </p:nvSpPr>
        <p:spPr>
          <a:xfrm rot="2640000">
            <a:off x="800100" y="5910263"/>
            <a:ext cx="1754188" cy="172561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2" name="任意多边形 1"/>
          <p:cNvSpPr/>
          <p:nvPr userDrawn="1">
            <p:custDataLst>
              <p:tags r:id="rId6"/>
            </p:custDataLst>
          </p:nvPr>
        </p:nvSpPr>
        <p:spPr>
          <a:xfrm rot="2640000">
            <a:off x="2170113" y="-788987"/>
            <a:ext cx="1682750" cy="164465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solidFill>
                <a:schemeClr val="accent1"/>
              </a:solidFill>
            </a:endParaRPr>
          </a:p>
        </p:txBody>
      </p:sp>
      <p:sp>
        <p:nvSpPr>
          <p:cNvPr id="23" name="任意多边形 2"/>
          <p:cNvSpPr/>
          <p:nvPr userDrawn="1">
            <p:custDataLst>
              <p:tags r:id="rId7"/>
            </p:custDataLst>
          </p:nvPr>
        </p:nvSpPr>
        <p:spPr>
          <a:xfrm rot="2640000">
            <a:off x="3071813" y="-785812"/>
            <a:ext cx="1647825" cy="160655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solidFill>
                <a:schemeClr val="accent1"/>
              </a:solidFill>
            </a:endParaRPr>
          </a:p>
        </p:txBody>
      </p:sp>
      <p:sp>
        <p:nvSpPr>
          <p:cNvPr id="2" name="标题 1"/>
          <p:cNvSpPr>
            <a:spLocks noGrp="1"/>
          </p:cNvSpPr>
          <p:nvPr>
            <p:ph type="ctrTitle" hasCustomPrompt="1"/>
          </p:nvPr>
        </p:nvSpPr>
        <p:spPr>
          <a:xfrm>
            <a:off x="334794" y="2027223"/>
            <a:ext cx="5722206" cy="798020"/>
          </a:xfrm>
        </p:spPr>
        <p:txBody>
          <a:bodyPr lIns="90000" tIns="46800" rIns="90000" bIns="0" anchor="ctr" anchorCtr="0">
            <a:normAutofit/>
          </a:bodyPr>
          <a:lstStyle>
            <a:lvl1pPr algn="ctr">
              <a:defRPr sz="4050" spc="600">
                <a:solidFill>
                  <a:schemeClr val="accent2">
                    <a:lumMod val="75000"/>
                  </a:schemeClr>
                </a:solidFill>
              </a:defRPr>
            </a:lvl1pPr>
          </a:lstStyle>
          <a:p>
            <a:pPr fontAlgn="auto"/>
            <a:r>
              <a:rPr lang="zh-CN" altLang="en-US" sz="4050" strike="noStrike" noProof="1"/>
              <a:t>单击此处编辑标题</a:t>
            </a:r>
            <a:endParaRPr lang="zh-CN" altLang="en-US" strike="noStrike" noProof="1"/>
          </a:p>
        </p:txBody>
      </p:sp>
      <p:sp>
        <p:nvSpPr>
          <p:cNvPr id="3" name="副标题 2"/>
          <p:cNvSpPr>
            <a:spLocks noGrp="1"/>
          </p:cNvSpPr>
          <p:nvPr>
            <p:ph type="subTitle" idx="1" hasCustomPrompt="1"/>
          </p:nvPr>
        </p:nvSpPr>
        <p:spPr>
          <a:xfrm>
            <a:off x="334795" y="3075284"/>
            <a:ext cx="5722205" cy="386277"/>
          </a:xfrm>
        </p:spPr>
        <p:txBody>
          <a:bodyPr lIns="90000" tIns="0" rIns="90000" bIns="46800">
            <a:normAutofit/>
          </a:bodyPr>
          <a:lstStyle>
            <a:lvl1pPr marL="0" indent="0" algn="ctr" eaLnBrk="1" fontAlgn="auto" latinLnBrk="0" hangingPunct="1">
              <a:lnSpc>
                <a:spcPct val="100000"/>
              </a:lnSpc>
              <a:buNone/>
              <a:defRPr sz="1800" u="none" strike="noStrike" kern="1200" cap="none" spc="200" normalizeH="0" baseline="0">
                <a:solidFill>
                  <a:schemeClr val="accent2">
                    <a:lumMod val="75000"/>
                  </a:schemeClr>
                </a:solidFill>
                <a:uFillTx/>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auto"/>
            <a:r>
              <a:rPr lang="zh-CN" altLang="en-US" strike="noStrike" noProof="1"/>
              <a:t>单击此处编辑副标题</a:t>
            </a:r>
            <a:endParaRPr lang="zh-CN" altLang="en-US" strike="noStrike" noProof="1"/>
          </a:p>
        </p:txBody>
      </p:sp>
      <p:sp>
        <p:nvSpPr>
          <p:cNvPr id="5" name="文本占位符 4"/>
          <p:cNvSpPr>
            <a:spLocks noGrp="1"/>
          </p:cNvSpPr>
          <p:nvPr>
            <p:ph type="body" sz="quarter" idx="13" hasCustomPrompt="1"/>
          </p:nvPr>
        </p:nvSpPr>
        <p:spPr>
          <a:xfrm>
            <a:off x="1481192" y="4026683"/>
            <a:ext cx="3443887" cy="294687"/>
          </a:xfrm>
        </p:spPr>
        <p:txBody>
          <a:bodyPr lIns="90000" tIns="46800" rIns="90000" bIns="46800" anchor="ctr" anchorCtr="0">
            <a:normAutofit/>
          </a:bodyPr>
          <a:lstStyle>
            <a:lvl1pPr marL="0" indent="0" algn="ctr">
              <a:buNone/>
              <a:defRPr sz="12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24" name="文本占位符 23"/>
          <p:cNvSpPr>
            <a:spLocks noGrp="1"/>
          </p:cNvSpPr>
          <p:nvPr>
            <p:ph type="body" sz="quarter" idx="14" hasCustomPrompt="1"/>
          </p:nvPr>
        </p:nvSpPr>
        <p:spPr>
          <a:xfrm>
            <a:off x="1481192" y="4477291"/>
            <a:ext cx="3443887" cy="294687"/>
          </a:xfrm>
        </p:spPr>
        <p:txBody>
          <a:bodyPr lIns="90000" tIns="46800" rIns="90000" bIns="46800" anchor="ctr" anchorCtr="0">
            <a:normAutofit/>
          </a:bodyPr>
          <a:lstStyle>
            <a:lvl1pPr marL="0" indent="0" algn="ctr">
              <a:buNone/>
              <a:defRPr sz="12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6" name="文本占位符 5"/>
          <p:cNvSpPr>
            <a:spLocks noGrp="1"/>
          </p:cNvSpPr>
          <p:nvPr>
            <p:ph type="body" sz="quarter" idx="15" hasCustomPrompt="1"/>
          </p:nvPr>
        </p:nvSpPr>
        <p:spPr>
          <a:xfrm>
            <a:off x="1480896" y="4927817"/>
            <a:ext cx="3444478" cy="294207"/>
          </a:xfrm>
        </p:spPr>
        <p:txBody>
          <a:bodyPr lIns="90000" tIns="46800" rIns="90000" bIns="46800" anchor="ctr" anchorCtr="0">
            <a:normAutofit/>
          </a:bodyPr>
          <a:lstStyle>
            <a:lvl1pPr marL="0" indent="0" algn="ctr">
              <a:buNone/>
              <a:defRPr sz="12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16" name="日期占位符 15"/>
          <p:cNvSpPr>
            <a:spLocks noGrp="1"/>
          </p:cNvSpPr>
          <p:nvPr>
            <p:ph type="dt" sz="half" idx="10"/>
            <p:custDataLst>
              <p:tags r:id="rId8"/>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17" name="页脚占位符 16"/>
          <p:cNvSpPr>
            <a:spLocks noGrp="1"/>
          </p:cNvSpPr>
          <p:nvPr>
            <p:ph type="ftr" sz="quarter" idx="11"/>
            <p:custDataLst>
              <p:tags r:id="rId9"/>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18" name="灯片编号占位符 17"/>
          <p:cNvSpPr>
            <a:spLocks noGrp="1"/>
          </p:cNvSpPr>
          <p:nvPr>
            <p:ph type="sldNum" sz="quarter" idx="12"/>
            <p:custDataLst>
              <p:tags r:id="rId10"/>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nvPr>
        </p:nvSpPr>
        <p:spPr>
          <a:xfrm>
            <a:off x="502411" y="498479"/>
            <a:ext cx="8139178" cy="331473"/>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idx="1"/>
          </p:nvPr>
        </p:nvSpPr>
        <p:spPr>
          <a:xfrm>
            <a:off x="502411" y="1626121"/>
            <a:ext cx="8139178"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4" name="日期占位符 3"/>
          <p:cNvSpPr>
            <a:spLocks noGrp="1"/>
          </p:cNvSpPr>
          <p:nvPr>
            <p:ph type="dt" sz="half" idx="10"/>
            <p:custDataLst>
              <p:tags r:id="rId1"/>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11"/>
            <p:custDataLst>
              <p:tags r:id="rId2"/>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6" name="灯片编号占位符 5"/>
          <p:cNvSpPr>
            <a:spLocks noGrp="1"/>
          </p:cNvSpPr>
          <p:nvPr>
            <p:ph type="sldNum" sz="quarter" idx="12"/>
            <p:custDataLst>
              <p:tags r:id="rId3"/>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sp>
        <p:nvSpPr>
          <p:cNvPr id="7" name="任意多边形 39"/>
          <p:cNvSpPr/>
          <p:nvPr userDrawn="1">
            <p:custDataLst>
              <p:tags r:id="rId1"/>
            </p:custDataLst>
          </p:nvPr>
        </p:nvSpPr>
        <p:spPr>
          <a:xfrm rot="2640000">
            <a:off x="1077913" y="-268287"/>
            <a:ext cx="1828800" cy="18288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8" name="任意多边形 3"/>
          <p:cNvSpPr/>
          <p:nvPr userDrawn="1">
            <p:custDataLst>
              <p:tags r:id="rId2"/>
            </p:custDataLst>
          </p:nvPr>
        </p:nvSpPr>
        <p:spPr>
          <a:xfrm rot="18780000">
            <a:off x="1233488" y="-112712"/>
            <a:ext cx="1519238" cy="151923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9" name="圆角矩形 7"/>
          <p:cNvSpPr/>
          <p:nvPr userDrawn="1">
            <p:custDataLst>
              <p:tags r:id="rId3"/>
            </p:custDataLst>
          </p:nvPr>
        </p:nvSpPr>
        <p:spPr>
          <a:xfrm rot="18780000">
            <a:off x="510381" y="1424781"/>
            <a:ext cx="654050" cy="655638"/>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0" name="圆角矩形 9"/>
          <p:cNvSpPr/>
          <p:nvPr userDrawn="1">
            <p:custDataLst>
              <p:tags r:id="rId4"/>
            </p:custDataLst>
          </p:nvPr>
        </p:nvSpPr>
        <p:spPr>
          <a:xfrm rot="18780000">
            <a:off x="6986588" y="4022725"/>
            <a:ext cx="1519238" cy="1519238"/>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1" name="任意多边形 10"/>
          <p:cNvSpPr/>
          <p:nvPr userDrawn="1">
            <p:custDataLst>
              <p:tags r:id="rId5"/>
            </p:custDataLst>
          </p:nvPr>
        </p:nvSpPr>
        <p:spPr>
          <a:xfrm rot="2640000">
            <a:off x="7840663" y="2882900"/>
            <a:ext cx="512763" cy="51276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2" name="任意多边形 11"/>
          <p:cNvSpPr/>
          <p:nvPr userDrawn="1">
            <p:custDataLst>
              <p:tags r:id="rId6"/>
            </p:custDataLst>
          </p:nvPr>
        </p:nvSpPr>
        <p:spPr>
          <a:xfrm rot="2640000">
            <a:off x="6592888" y="4165600"/>
            <a:ext cx="1433513" cy="143351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3" name="任意多边形 17"/>
          <p:cNvSpPr/>
          <p:nvPr userDrawn="1">
            <p:custDataLst>
              <p:tags r:id="rId7"/>
            </p:custDataLst>
          </p:nvPr>
        </p:nvSpPr>
        <p:spPr>
          <a:xfrm rot="2640000">
            <a:off x="1282700" y="2305050"/>
            <a:ext cx="512763" cy="51276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pic>
        <p:nvPicPr>
          <p:cNvPr id="14" name="图片 13" descr="tubiao22"/>
          <p:cNvPicPr>
            <a:picLocks noChangeAspect="1"/>
          </p:cNvPicPr>
          <p:nvPr userDrawn="1">
            <p:custDataLst>
              <p:tags r:id="rId9"/>
            </p:custDataLst>
          </p:nvPr>
        </p:nvPicPr>
        <p:blipFill>
          <a:blip r:embed="rId8"/>
          <a:srcRect l="-2067" r="-9293" b="-19002"/>
          <a:stretch>
            <a:fillRect/>
          </a:stretch>
        </p:blipFill>
        <p:spPr>
          <a:xfrm>
            <a:off x="231458" y="4842510"/>
            <a:ext cx="2796539" cy="3984625"/>
          </a:xfrm>
          <a:custGeom>
            <a:cxnLst>
              <a:cxn ang="3">
                <a:pos x="hc" y="t"/>
              </a:cxn>
              <a:cxn ang="cd2">
                <a:pos x="l" y="vc"/>
              </a:cxn>
              <a:cxn ang="cd4">
                <a:pos x="hc" y="b"/>
              </a:cxn>
              <a:cxn ang="0">
                <a:pos x="r" y="vc"/>
              </a:cxn>
            </a:cxnLst>
            <a:rect l="l" t="t" r="r" b="b"/>
            <a:pathLst>
              <a:path w="5872" h="6275">
                <a:moveTo>
                  <a:pt x="109" y="0"/>
                </a:moveTo>
                <a:lnTo>
                  <a:pt x="5382" y="0"/>
                </a:lnTo>
                <a:lnTo>
                  <a:pt x="5382" y="3174"/>
                </a:lnTo>
                <a:lnTo>
                  <a:pt x="109" y="3174"/>
                </a:lnTo>
                <a:lnTo>
                  <a:pt x="109" y="0"/>
                </a:lnTo>
                <a:close/>
                <a:moveTo>
                  <a:pt x="0" y="3174"/>
                </a:moveTo>
                <a:lnTo>
                  <a:pt x="109" y="3174"/>
                </a:lnTo>
                <a:lnTo>
                  <a:pt x="109" y="5273"/>
                </a:lnTo>
                <a:lnTo>
                  <a:pt x="5382" y="5273"/>
                </a:lnTo>
                <a:lnTo>
                  <a:pt x="5382" y="3174"/>
                </a:lnTo>
                <a:lnTo>
                  <a:pt x="5872" y="3174"/>
                </a:lnTo>
                <a:lnTo>
                  <a:pt x="5872" y="6275"/>
                </a:lnTo>
                <a:lnTo>
                  <a:pt x="0" y="6275"/>
                </a:lnTo>
                <a:lnTo>
                  <a:pt x="0" y="3174"/>
                </a:lnTo>
                <a:close/>
              </a:path>
            </a:pathLst>
          </a:custGeom>
        </p:spPr>
      </p:pic>
      <p:sp>
        <p:nvSpPr>
          <p:cNvPr id="2" name="标题 1"/>
          <p:cNvSpPr>
            <a:spLocks noGrp="1"/>
          </p:cNvSpPr>
          <p:nvPr>
            <p:ph type="title" hasCustomPrompt="1"/>
          </p:nvPr>
        </p:nvSpPr>
        <p:spPr>
          <a:xfrm>
            <a:off x="2415304" y="3067912"/>
            <a:ext cx="4298631" cy="548493"/>
          </a:xfrm>
        </p:spPr>
        <p:txBody>
          <a:bodyPr lIns="90000" tIns="46800" rIns="90000" bIns="0" anchor="b" anchorCtr="0">
            <a:normAutofit/>
          </a:bodyPr>
          <a:lstStyle>
            <a:lvl1pPr algn="ctr">
              <a:defRPr sz="3000" u="none" strike="noStrike" kern="1200" cap="none" spc="300" normalizeH="0">
                <a:solidFill>
                  <a:schemeClr val="accent2">
                    <a:lumMod val="75000"/>
                  </a:schemeClr>
                </a:solidFill>
                <a:uFillTx/>
                <a:latin typeface="Arial" pitchFamily="34" charset="0"/>
                <a:ea typeface="微软雅黑"/>
              </a:defRPr>
            </a:lvl1pPr>
          </a:lstStyle>
          <a:p>
            <a:pPr fontAlgn="auto"/>
            <a:r>
              <a:rPr lang="zh-CN" altLang="en-US" strike="noStrike" noProof="1"/>
              <a:t>单击此处编辑标题</a:t>
            </a:r>
            <a:endParaRPr lang="zh-CN" altLang="en-US" strike="noStrike" noProof="1"/>
          </a:p>
        </p:txBody>
      </p:sp>
      <p:sp>
        <p:nvSpPr>
          <p:cNvPr id="3" name="文本占位符 2"/>
          <p:cNvSpPr>
            <a:spLocks noGrp="1"/>
          </p:cNvSpPr>
          <p:nvPr>
            <p:ph type="body" idx="1"/>
          </p:nvPr>
        </p:nvSpPr>
        <p:spPr>
          <a:xfrm>
            <a:off x="2412591" y="3944303"/>
            <a:ext cx="4298631" cy="1089293"/>
          </a:xfrm>
        </p:spPr>
        <p:txBody>
          <a:bodyPr lIns="90000" tIns="0" rIns="90000" bIns="46800" anchor="t" anchorCtr="0">
            <a:normAutofit/>
          </a:bodyPr>
          <a:lstStyle>
            <a:lvl1pPr marL="0" indent="0" algn="ctr" eaLnBrk="1" fontAlgn="auto" latinLnBrk="0" hangingPunct="1">
              <a:buNone/>
              <a:defRPr kumimoji="0" lang="zh-CN" altLang="en-US" sz="1500" b="0" i="0" u="none" strike="noStrike" kern="1200" cap="none" spc="150" normalizeH="0" baseline="0" noProof="1">
                <a:solidFill>
                  <a:schemeClr val="accent2">
                    <a:lumMod val="75000"/>
                  </a:schemeClr>
                </a:solidFill>
                <a:uFillTx/>
                <a:latin typeface="Arial" pitchFamily="34" charset="0"/>
                <a:ea typeface="微软雅黑"/>
                <a:cs typeface="+mn-cs"/>
                <a:sym typeface="+mn-ea"/>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auto"/>
            <a:r>
              <a:rPr lang="zh-CN" altLang="en-US" strike="noStrike" noProof="1"/>
              <a:t>单击此处编辑母版文本样式</a:t>
            </a:r>
            <a:endParaRPr lang="zh-CN" altLang="en-US" strike="noStrike" noProof="1"/>
          </a:p>
        </p:txBody>
      </p:sp>
      <p:sp>
        <p:nvSpPr>
          <p:cNvPr id="4" name="日期占位符 3"/>
          <p:cNvSpPr>
            <a:spLocks noGrp="1"/>
          </p:cNvSpPr>
          <p:nvPr>
            <p:ph type="dt" sz="half" idx="10"/>
            <p:custDataLst>
              <p:tags r:id="rId10"/>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11"/>
            <p:custDataLst>
              <p:tags r:id="rId11"/>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6" name="灯片编号占位符 5"/>
          <p:cNvSpPr>
            <a:spLocks noGrp="1"/>
          </p:cNvSpPr>
          <p:nvPr>
            <p:ph type="sldNum" sz="quarter" idx="12"/>
            <p:custDataLst>
              <p:tags r:id="rId12"/>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nvPr>
        </p:nvSpPr>
        <p:spPr>
          <a:xfrm>
            <a:off x="502411"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sz="half" idx="1"/>
          </p:nvPr>
        </p:nvSpPr>
        <p:spPr>
          <a:xfrm>
            <a:off x="502447" y="1626121"/>
            <a:ext cx="3962432"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4" name="内容占位符 3"/>
          <p:cNvSpPr>
            <a:spLocks noGrp="1"/>
          </p:cNvSpPr>
          <p:nvPr>
            <p:ph sz="half" idx="2"/>
          </p:nvPr>
        </p:nvSpPr>
        <p:spPr>
          <a:xfrm>
            <a:off x="4679158" y="1626121"/>
            <a:ext cx="3962432" cy="4041680"/>
          </a:xfrm>
        </p:spPr>
        <p:txBody>
          <a:bodyPr>
            <a:noAutofit/>
          </a:bodyPr>
          <a:lstStyle>
            <a:lvl1pPr>
              <a:defRPr sz="1200">
                <a:latin typeface="微软雅黑" panose="020b0503020204020204" charset="-122"/>
                <a:ea typeface="微软雅黑"/>
              </a:defRPr>
            </a:lvl1pPr>
            <a:lvl2pPr>
              <a:defRPr sz="1200">
                <a:latin typeface="微软雅黑" panose="020b0503020204020204" charset="-122"/>
                <a:ea typeface="微软雅黑"/>
              </a:defRPr>
            </a:lvl2pPr>
            <a:lvl3pPr>
              <a:defRPr sz="1200">
                <a:latin typeface="微软雅黑" panose="020b0503020204020204" charset="-122"/>
                <a:ea typeface="微软雅黑"/>
              </a:defRPr>
            </a:lvl3pPr>
            <a:lvl4pPr>
              <a:defRPr sz="1200">
                <a:latin typeface="微软雅黑" panose="020b0503020204020204" charset="-122"/>
                <a:ea typeface="微软雅黑"/>
              </a:defRPr>
            </a:lvl4pPr>
            <a:lvl5pPr>
              <a:defRPr sz="1200">
                <a:latin typeface="微软雅黑" panose="020b0503020204020204" charset="-122"/>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5" name="日期占位符 4"/>
          <p:cNvSpPr>
            <a:spLocks noGrp="1"/>
          </p:cNvSpPr>
          <p:nvPr>
            <p:ph type="dt" sz="half" idx="10"/>
            <p:custDataLst>
              <p:tags r:id="rId1"/>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6" name="页脚占位符 5"/>
          <p:cNvSpPr>
            <a:spLocks noGrp="1"/>
          </p:cNvSpPr>
          <p:nvPr>
            <p:ph type="ftr" sz="quarter" idx="11"/>
            <p:custDataLst>
              <p:tags r:id="rId2"/>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7" name="灯片编号占位符 6"/>
          <p:cNvSpPr>
            <a:spLocks noGrp="1"/>
          </p:cNvSpPr>
          <p:nvPr>
            <p:ph type="sldNum" sz="quarter" idx="12"/>
            <p:custDataLst>
              <p:tags r:id="rId3"/>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nvPr>
        </p:nvSpPr>
        <p:spPr>
          <a:xfrm>
            <a:off x="502411"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文本占位符 2"/>
          <p:cNvSpPr>
            <a:spLocks noGrp="1"/>
          </p:cNvSpPr>
          <p:nvPr>
            <p:ph type="body" idx="1" hasCustomPrompt="1"/>
          </p:nvPr>
        </p:nvSpPr>
        <p:spPr>
          <a:xfrm>
            <a:off x="502447" y="1000133"/>
            <a:ext cx="3962432" cy="285752"/>
          </a:xfrm>
        </p:spPr>
        <p:txBody>
          <a:bodyPr lIns="101600" tIns="38100" rIns="76200" bIns="38100" anchor="t" anchorCtr="0">
            <a:noAutofit/>
          </a:bodyPr>
          <a:lstStyle>
            <a:lvl1pPr marL="0" indent="0" eaLnBrk="1" fontAlgn="auto" latinLnBrk="0" hangingPunct="1">
              <a:lnSpc>
                <a:spcPct val="100000"/>
              </a:lnSpc>
              <a:spcAft>
                <a:spcPct val="0"/>
              </a:spcAft>
              <a:buNone/>
              <a:defRPr sz="1500" b="0" u="none" strike="noStrike" kern="1200" cap="none" spc="200" normalizeH="0" baseline="0">
                <a:solidFill>
                  <a:schemeClr val="tx1"/>
                </a:solidFill>
                <a:uFillTx/>
                <a:latin typeface="微软雅黑" panose="020b0503020204020204" charset="-122"/>
                <a:ea typeface="微软雅黑"/>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auto"/>
            <a:r>
              <a:rPr lang="zh-CN" altLang="en-US" strike="noStrike" noProof="1"/>
              <a:t>单击此处编辑文本</a:t>
            </a:r>
            <a:endParaRPr lang="zh-CN" altLang="en-US" strike="noStrike" noProof="1"/>
          </a:p>
        </p:txBody>
      </p:sp>
      <p:sp>
        <p:nvSpPr>
          <p:cNvPr id="4" name="内容占位符 3"/>
          <p:cNvSpPr>
            <a:spLocks noGrp="1"/>
          </p:cNvSpPr>
          <p:nvPr>
            <p:ph sz="half" idx="2"/>
          </p:nvPr>
        </p:nvSpPr>
        <p:spPr>
          <a:xfrm>
            <a:off x="502444" y="2023369"/>
            <a:ext cx="3962400"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5" name="文本占位符 4"/>
          <p:cNvSpPr>
            <a:spLocks noGrp="1"/>
          </p:cNvSpPr>
          <p:nvPr>
            <p:ph type="body" sz="quarter" idx="3" hasCustomPrompt="1"/>
          </p:nvPr>
        </p:nvSpPr>
        <p:spPr>
          <a:xfrm>
            <a:off x="4676812" y="1000133"/>
            <a:ext cx="3962432" cy="285752"/>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1500" b="0" i="0" u="none" strike="noStrike" kern="1200" cap="none" spc="200" normalizeH="0" baseline="0" noProof="1">
                <a:solidFill>
                  <a:schemeClr val="tx1"/>
                </a:solidFill>
                <a:uFillTx/>
                <a:latin typeface="微软雅黑" panose="020b0503020204020204" charset="-122"/>
                <a:ea typeface="微软雅黑"/>
                <a:cs typeface="+mn-cs"/>
                <a:sym typeface="+mn-ea"/>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auto"/>
            <a:r>
              <a:rPr strike="noStrike" noProof="1">
                <a:sym typeface="+mn-ea"/>
              </a:rPr>
              <a:t>单击此处编辑文本</a:t>
            </a:r>
            <a:endParaRPr strike="noStrike" noProof="1">
              <a:sym typeface="+mn-ea"/>
            </a:endParaRPr>
          </a:p>
        </p:txBody>
      </p:sp>
      <p:sp>
        <p:nvSpPr>
          <p:cNvPr id="6" name="内容占位符 5"/>
          <p:cNvSpPr>
            <a:spLocks noGrp="1"/>
          </p:cNvSpPr>
          <p:nvPr>
            <p:ph sz="quarter" idx="4"/>
          </p:nvPr>
        </p:nvSpPr>
        <p:spPr>
          <a:xfrm>
            <a:off x="4676812" y="2023369"/>
            <a:ext cx="3962432"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7" name="日期占位符 6"/>
          <p:cNvSpPr>
            <a:spLocks noGrp="1"/>
          </p:cNvSpPr>
          <p:nvPr>
            <p:ph type="dt" sz="half" idx="10"/>
            <p:custDataLst>
              <p:tags r:id="rId1"/>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8" name="页脚占位符 7"/>
          <p:cNvSpPr>
            <a:spLocks noGrp="1"/>
          </p:cNvSpPr>
          <p:nvPr>
            <p:ph type="ftr" sz="quarter" idx="11"/>
            <p:custDataLst>
              <p:tags r:id="rId2"/>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9" name="灯片编号占位符 8"/>
          <p:cNvSpPr>
            <a:spLocks noGrp="1"/>
          </p:cNvSpPr>
          <p:nvPr>
            <p:ph type="sldNum" sz="quarter" idx="12"/>
            <p:custDataLst>
              <p:tags r:id="rId3"/>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nvPr>
        </p:nvSpPr>
        <p:spPr>
          <a:xfrm>
            <a:off x="502411" y="498476"/>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日期占位符 2"/>
          <p:cNvSpPr>
            <a:spLocks noGrp="1"/>
          </p:cNvSpPr>
          <p:nvPr>
            <p:ph type="dt" sz="half" idx="10"/>
            <p:custDataLst>
              <p:tags r:id="rId1"/>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2"/>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3"/>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3" name="页脚占位符 2"/>
          <p:cNvSpPr>
            <a:spLocks noGrp="1"/>
          </p:cNvSpPr>
          <p:nvPr>
            <p:ph type="ftr" sz="quarter" idx="11"/>
            <p:custDataLst>
              <p:tags r:id="rId2"/>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4" name="灯片编号占位符 3"/>
          <p:cNvSpPr>
            <a:spLocks noGrp="1"/>
          </p:cNvSpPr>
          <p:nvPr>
            <p:ph type="sldNum" sz="quarter" idx="12"/>
            <p:custDataLst>
              <p:tags r:id="rId3"/>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nvPr>
        </p:nvSpPr>
        <p:spPr>
          <a:xfrm>
            <a:off x="502447"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图片占位符 2"/>
          <p:cNvSpPr>
            <a:spLocks noGrp="1"/>
          </p:cNvSpPr>
          <p:nvPr>
            <p:ph type="pic" idx="1"/>
          </p:nvPr>
        </p:nvSpPr>
        <p:spPr>
          <a:xfrm>
            <a:off x="502447" y="1626121"/>
            <a:ext cx="3962432" cy="404168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mn-lt"/>
                <a:ea typeface="+mn-ea"/>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5pPr>
          </a:lstStyle>
          <a:p>
            <a:pPr lvl="0" fontAlgn="auto"/>
            <a:endParaRPr strike="noStrike" noProof="1">
              <a:sym typeface="+mn-ea"/>
            </a:endParaRPr>
          </a:p>
        </p:txBody>
      </p:sp>
      <p:sp>
        <p:nvSpPr>
          <p:cNvPr id="4" name="文本占位符 3"/>
          <p:cNvSpPr>
            <a:spLocks noGrp="1"/>
          </p:cNvSpPr>
          <p:nvPr>
            <p:ph type="body" sz="half" idx="2"/>
          </p:nvPr>
        </p:nvSpPr>
        <p:spPr>
          <a:xfrm>
            <a:off x="4679194" y="1626121"/>
            <a:ext cx="3962432" cy="4041680"/>
          </a:xfrm>
        </p:spPr>
        <p:txBody>
          <a:bodyPr vert="horz" lIns="101600" tIns="0" rIns="82550" bIns="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stStyle>
          <a:p>
            <a:pPr lvl="0" fontAlgn="auto"/>
            <a:r>
              <a:rPr strike="noStrike" noProof="1">
                <a:sym typeface="+mn-ea"/>
              </a:rPr>
              <a:t>单击此处编辑母版文本样式</a:t>
            </a:r>
            <a:endParaRPr strike="noStrike" noProof="1">
              <a:sym typeface="+mn-ea"/>
            </a:endParaRPr>
          </a:p>
        </p:txBody>
      </p:sp>
      <p:sp>
        <p:nvSpPr>
          <p:cNvPr id="5" name="日期占位符 4"/>
          <p:cNvSpPr>
            <a:spLocks noGrp="1"/>
          </p:cNvSpPr>
          <p:nvPr>
            <p:ph type="dt" sz="half" idx="10"/>
            <p:custDataLst>
              <p:tags r:id="rId1"/>
            </p:custDataLst>
          </p:nvPr>
        </p:nvSpPr>
        <p:spPr>
          <a:xfrm>
            <a:off x="322263" y="6350000"/>
            <a:ext cx="2700338" cy="315913"/>
          </a:xfrm>
          <a:prstGeom prst="rect">
            <a:avLst/>
          </a:prstGeom>
        </p:spPr>
        <p:txBody>
          <a:bodyPr vert="horz" lIns="91440" tIns="45720" rIns="91440" bIns="45720" rtlCol="0" anchor="ctr">
            <a:normAutofit/>
          </a:bodyPr>
          <a:lstStyle/>
          <a:p>
            <a:pPr fontAlgn="base"/>
            <a:fld id="{9EFD9D74-47D9-4702-A33C-335B63B48DBF}" type="datetimeFigureOut">
              <a:rPr lang="zh-CN" altLang="en-US" strike="noStrike" noProof="1" smtClean="0">
                <a:latin typeface="Arial" pitchFamily="34" charset="0"/>
                <a:ea typeface="微软雅黑"/>
                <a:cs typeface="+mn-cs"/>
              </a:rPr>
              <a:t/>
            </a:fld>
            <a:endParaRPr lang="zh-CN" altLang="en-US" strike="noStrike" noProof="1"/>
          </a:p>
        </p:txBody>
      </p:sp>
      <p:sp>
        <p:nvSpPr>
          <p:cNvPr id="6" name="页脚占位符 5"/>
          <p:cNvSpPr>
            <a:spLocks noGrp="1"/>
          </p:cNvSpPr>
          <p:nvPr>
            <p:ph type="ftr" sz="quarter" idx="11"/>
            <p:custDataLst>
              <p:tags r:id="rId2"/>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7" name="灯片编号占位符 6"/>
          <p:cNvSpPr>
            <a:spLocks noGrp="1"/>
          </p:cNvSpPr>
          <p:nvPr>
            <p:ph type="sldNum" sz="quarter" idx="12"/>
            <p:custDataLst>
              <p:tags r:id="rId3"/>
            </p:custDataLst>
          </p:nvPr>
        </p:nvSpPr>
        <p:spPr>
          <a:xfrm>
            <a:off x="6119813" y="6350000"/>
            <a:ext cx="2700338" cy="315913"/>
          </a:xfrm>
          <a:prstGeom prst="rect">
            <a:avLst/>
          </a:prstGeom>
        </p:spPr>
        <p:txBody>
          <a:bodyPr vert="horz" lIns="91440" tIns="45720" rIns="91440" bIns="45720" rtlCol="0" anchor="ctr">
            <a:normAutofit/>
          </a:bodyPr>
          <a:lstStyle/>
          <a:p>
            <a:pPr fontAlgn="base"/>
            <a:fld id="{FABC47A4-756D-490B-A52F-7D9E2C9FC05F}"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7928351" y="1626121"/>
            <a:ext cx="713238" cy="4041680"/>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竖排文字占位符 2"/>
          <p:cNvSpPr>
            <a:spLocks noGrp="1"/>
          </p:cNvSpPr>
          <p:nvPr>
            <p:ph type="body" orient="vert" idx="1"/>
          </p:nvPr>
        </p:nvSpPr>
        <p:spPr>
          <a:xfrm>
            <a:off x="502444" y="1626113"/>
            <a:ext cx="7371076" cy="4041680"/>
          </a:xfrm>
        </p:spPr>
        <p:txBody>
          <a:bodyPr vert="eaVert"/>
          <a:lstStyle>
            <a:lvl1pPr indent="0" eaLnBrk="1" fontAlgn="auto" latinLnBrk="0" hangingPunct="1">
              <a:defRPr>
                <a:latin typeface="微软雅黑" panose="020b0503020204020204" charset="-122"/>
                <a:ea typeface="微软雅黑"/>
              </a:defRPr>
            </a:lvl1pPr>
            <a:lvl2pPr indent="0" eaLnBrk="1" fontAlgn="auto" latinLnBrk="0" hangingPunct="1">
              <a:defRPr>
                <a:latin typeface="微软雅黑" panose="020b0503020204020204" charset="-122"/>
                <a:ea typeface="微软雅黑"/>
              </a:defRPr>
            </a:lvl2pPr>
            <a:lvl3pPr indent="0" eaLnBrk="1" fontAlgn="auto" latinLnBrk="0" hangingPunct="1">
              <a:defRPr>
                <a:latin typeface="微软雅黑" panose="020b0503020204020204" charset="-122"/>
                <a:ea typeface="微软雅黑"/>
              </a:defRPr>
            </a:lvl3pPr>
            <a:lvl4pPr indent="0" eaLnBrk="1" fontAlgn="auto" latinLnBrk="0" hangingPunct="1">
              <a:defRPr>
                <a:latin typeface="微软雅黑" panose="020b0503020204020204" charset="-122"/>
                <a:ea typeface="微软雅黑"/>
              </a:defRPr>
            </a:lvl4pPr>
            <a:lvl5pPr indent="0" eaLnBrk="1" fontAlgn="auto" latinLnBrk="0" hangingPunct="1">
              <a:defRPr>
                <a:latin typeface="微软雅黑" panose="020b0503020204020204" charset="-122"/>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4" name="日期占位符 3"/>
          <p:cNvSpPr>
            <a:spLocks noGrp="1"/>
          </p:cNvSpPr>
          <p:nvPr>
            <p:ph type="dt" sz="half" idx="10"/>
            <p:custDataLst>
              <p:tags r:id="rId1"/>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11"/>
            <p:custDataLst>
              <p:tags r:id="rId2"/>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6" name="灯片编号占位符 5"/>
          <p:cNvSpPr>
            <a:spLocks noGrp="1"/>
          </p:cNvSpPr>
          <p:nvPr>
            <p:ph type="sldNum" sz="quarter" idx="12"/>
            <p:custDataLst>
              <p:tags r:id="rId3"/>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sp>
        <p:nvSpPr>
          <p:cNvPr id="7" name="内容占位符 6"/>
          <p:cNvSpPr>
            <a:spLocks noGrp="1"/>
          </p:cNvSpPr>
          <p:nvPr>
            <p:ph sz="quarter" idx="13"/>
          </p:nvPr>
        </p:nvSpPr>
        <p:spPr>
          <a:xfrm>
            <a:off x="502447" y="1626121"/>
            <a:ext cx="8139178" cy="4041680"/>
          </a:xfrm>
        </p:spPr>
        <p:txBody>
          <a:body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3" name="日期占位符 2"/>
          <p:cNvSpPr>
            <a:spLocks noGrp="1"/>
          </p:cNvSpPr>
          <p:nvPr>
            <p:ph type="dt" sz="half" idx="10"/>
            <p:custDataLst>
              <p:tags r:id="rId1"/>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2"/>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3"/>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sp>
        <p:nvSpPr>
          <p:cNvPr id="6" name="任意多边形 9"/>
          <p:cNvSpPr/>
          <p:nvPr userDrawn="1">
            <p:custDataLst>
              <p:tags r:id="rId1"/>
            </p:custDataLst>
          </p:nvPr>
        </p:nvSpPr>
        <p:spPr>
          <a:xfrm rot="2640000">
            <a:off x="6527800" y="1879600"/>
            <a:ext cx="2974975" cy="297338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6244" h="6244">
                <a:moveTo>
                  <a:pt x="1041" y="0"/>
                </a:moveTo>
                <a:lnTo>
                  <a:pt x="3402" y="0"/>
                </a:lnTo>
                <a:lnTo>
                  <a:pt x="3611" y="217"/>
                </a:lnTo>
                <a:lnTo>
                  <a:pt x="1185" y="217"/>
                </a:lnTo>
                <a:cubicBezTo>
                  <a:pt x="651" y="217"/>
                  <a:pt x="217" y="651"/>
                  <a:pt x="217" y="1185"/>
                </a:cubicBezTo>
                <a:lnTo>
                  <a:pt x="217" y="5059"/>
                </a:lnTo>
                <a:cubicBezTo>
                  <a:pt x="217" y="5593"/>
                  <a:pt x="651" y="6027"/>
                  <a:pt x="1185" y="6027"/>
                </a:cubicBezTo>
                <a:lnTo>
                  <a:pt x="5059" y="6027"/>
                </a:lnTo>
                <a:cubicBezTo>
                  <a:pt x="5593" y="6027"/>
                  <a:pt x="6027" y="5593"/>
                  <a:pt x="6027" y="5059"/>
                </a:cubicBezTo>
                <a:lnTo>
                  <a:pt x="6027" y="2718"/>
                </a:lnTo>
                <a:lnTo>
                  <a:pt x="6244" y="2943"/>
                </a:lnTo>
                <a:lnTo>
                  <a:pt x="6244" y="5203"/>
                </a:lnTo>
                <a:cubicBezTo>
                  <a:pt x="6244" y="5778"/>
                  <a:pt x="5778" y="6244"/>
                  <a:pt x="5203" y="6244"/>
                </a:cubicBezTo>
                <a:lnTo>
                  <a:pt x="1041" y="6244"/>
                </a:lnTo>
                <a:cubicBezTo>
                  <a:pt x="466" y="6244"/>
                  <a:pt x="0" y="5778"/>
                  <a:pt x="0" y="5203"/>
                </a:cubicBezTo>
                <a:lnTo>
                  <a:pt x="0" y="1041"/>
                </a:lnTo>
                <a:cubicBezTo>
                  <a:pt x="0" y="466"/>
                  <a:pt x="466" y="0"/>
                  <a:pt x="1041"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pic>
        <p:nvPicPr>
          <p:cNvPr id="7" name="图片 6" descr="tubiao22"/>
          <p:cNvPicPr>
            <a:picLocks noChangeAspect="1"/>
          </p:cNvPicPr>
          <p:nvPr userDrawn="1">
            <p:custDataLst>
              <p:tags r:id="rId3"/>
            </p:custDataLst>
          </p:nvPr>
        </p:nvPicPr>
        <p:blipFill>
          <a:blip r:embed="rId2"/>
          <a:srcRect t="-39958" r="-35900" b="-55661"/>
          <a:stretch>
            <a:fillRect/>
          </a:stretch>
        </p:blipFill>
        <p:spPr>
          <a:xfrm>
            <a:off x="6759416" y="499745"/>
            <a:ext cx="3412808" cy="6550025"/>
          </a:xfrm>
          <a:custGeom>
            <a:cxnLst>
              <a:cxn ang="3">
                <a:pos x="hc" y="t"/>
              </a:cxn>
              <a:cxn ang="cd2">
                <a:pos x="l" y="vc"/>
              </a:cxn>
              <a:cxn ang="cd4">
                <a:pos x="hc" y="b"/>
              </a:cxn>
              <a:cxn ang="0">
                <a:pos x="r" y="vc"/>
              </a:cxn>
            </a:cxnLst>
            <a:rect l="l" t="t" r="r" b="b"/>
            <a:pathLst>
              <a:path w="7166" h="10315">
                <a:moveTo>
                  <a:pt x="0" y="2107"/>
                </a:moveTo>
                <a:lnTo>
                  <a:pt x="5007" y="2107"/>
                </a:lnTo>
                <a:lnTo>
                  <a:pt x="5007" y="7380"/>
                </a:lnTo>
                <a:lnTo>
                  <a:pt x="0" y="7380"/>
                </a:lnTo>
                <a:lnTo>
                  <a:pt x="0" y="2107"/>
                </a:lnTo>
                <a:close/>
                <a:moveTo>
                  <a:pt x="5007" y="0"/>
                </a:moveTo>
                <a:lnTo>
                  <a:pt x="7166" y="0"/>
                </a:lnTo>
                <a:lnTo>
                  <a:pt x="7166" y="10315"/>
                </a:lnTo>
                <a:lnTo>
                  <a:pt x="5007" y="10315"/>
                </a:lnTo>
                <a:lnTo>
                  <a:pt x="5007" y="7380"/>
                </a:lnTo>
                <a:lnTo>
                  <a:pt x="5273" y="7380"/>
                </a:lnTo>
                <a:lnTo>
                  <a:pt x="5273" y="2107"/>
                </a:lnTo>
                <a:lnTo>
                  <a:pt x="5007" y="2107"/>
                </a:lnTo>
                <a:lnTo>
                  <a:pt x="5007" y="0"/>
                </a:lnTo>
                <a:close/>
              </a:path>
            </a:pathLst>
          </a:custGeom>
        </p:spPr>
      </p:pic>
      <p:sp>
        <p:nvSpPr>
          <p:cNvPr id="8" name="任意多边形 13"/>
          <p:cNvSpPr/>
          <p:nvPr userDrawn="1">
            <p:custDataLst>
              <p:tags r:id="rId4"/>
            </p:custDataLst>
          </p:nvPr>
        </p:nvSpPr>
        <p:spPr>
          <a:xfrm rot="2640000">
            <a:off x="115888" y="5961063"/>
            <a:ext cx="1725613" cy="116046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9" name="任意多边形 14"/>
          <p:cNvSpPr/>
          <p:nvPr userDrawn="1">
            <p:custDataLst>
              <p:tags r:id="rId5"/>
            </p:custDataLst>
          </p:nvPr>
        </p:nvSpPr>
        <p:spPr>
          <a:xfrm rot="2640000">
            <a:off x="800100" y="5910263"/>
            <a:ext cx="1754188" cy="172561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8" name="任意多边形 1"/>
          <p:cNvSpPr/>
          <p:nvPr userDrawn="1">
            <p:custDataLst>
              <p:tags r:id="rId6"/>
            </p:custDataLst>
          </p:nvPr>
        </p:nvSpPr>
        <p:spPr>
          <a:xfrm rot="2640000">
            <a:off x="2170113" y="-788987"/>
            <a:ext cx="1682750" cy="164465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9" name="任意多边形 2"/>
          <p:cNvSpPr/>
          <p:nvPr userDrawn="1">
            <p:custDataLst>
              <p:tags r:id="rId7"/>
            </p:custDataLst>
          </p:nvPr>
        </p:nvSpPr>
        <p:spPr>
          <a:xfrm rot="2640000">
            <a:off x="3071813" y="-785812"/>
            <a:ext cx="1647825" cy="160655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 name="标题 1"/>
          <p:cNvSpPr>
            <a:spLocks noGrp="1"/>
          </p:cNvSpPr>
          <p:nvPr>
            <p:ph type="title" hasCustomPrompt="1"/>
          </p:nvPr>
        </p:nvSpPr>
        <p:spPr>
          <a:xfrm>
            <a:off x="334793" y="1944270"/>
            <a:ext cx="5722207" cy="854818"/>
          </a:xfrm>
        </p:spPr>
        <p:txBody>
          <a:bodyPr vert="horz" lIns="90000" tIns="46800" rIns="90000" bIns="0" rtlCol="0" anchor="b" anchorCtr="0">
            <a:normAutofit/>
          </a:bodyPr>
          <a:lstStyle>
            <a:lvl1pPr marL="0" marR="0" algn="ctr" defTabSz="914400" rtl="0" eaLnBrk="1" fontAlgn="auto" latinLnBrk="0" hangingPunct="1">
              <a:lnSpc>
                <a:spcPct val="100000"/>
              </a:lnSpc>
              <a:buNone/>
              <a:defRPr kumimoji="0" lang="zh-CN" altLang="en-US" sz="4050" b="1" i="0" u="none" strike="noStrike" kern="1200" cap="none" spc="600" normalizeH="0" baseline="0" noProof="1">
                <a:solidFill>
                  <a:schemeClr val="accent2">
                    <a:lumMod val="75000"/>
                  </a:schemeClr>
                </a:solidFill>
                <a:uFillTx/>
                <a:latin typeface="Arial" pitchFamily="34" charset="0"/>
                <a:ea typeface="微软雅黑"/>
                <a:cs typeface="+mj-cs"/>
                <a:sym typeface="+mn-ea"/>
              </a:defRPr>
            </a:lvl1pPr>
          </a:lstStyle>
          <a:p>
            <a:pPr lvl="0" fontAlgn="auto"/>
            <a:r>
              <a:rPr sz="4050" strike="noStrike" noProof="1">
                <a:sym typeface="+mn-ea"/>
              </a:rPr>
              <a:t>单击此处编辑标题</a:t>
            </a:r>
            <a:endParaRPr strike="noStrike" noProof="1">
              <a:sym typeface="+mn-ea"/>
            </a:endParaRPr>
          </a:p>
        </p:txBody>
      </p:sp>
      <p:sp>
        <p:nvSpPr>
          <p:cNvPr id="25" name="文本占位符 24"/>
          <p:cNvSpPr>
            <a:spLocks noGrp="1"/>
          </p:cNvSpPr>
          <p:nvPr>
            <p:ph type="body" sz="quarter" idx="15" hasCustomPrompt="1"/>
          </p:nvPr>
        </p:nvSpPr>
        <p:spPr>
          <a:xfrm>
            <a:off x="334567" y="3075782"/>
            <a:ext cx="5722545" cy="385763"/>
          </a:xfrm>
        </p:spPr>
        <p:txBody>
          <a:bodyPr lIns="90000" rIns="90000" bIns="46800">
            <a:normAutofit/>
          </a:bodyPr>
          <a:lstStyle>
            <a:lvl1pPr marL="0" indent="0" algn="ctr">
              <a:buNone/>
              <a:defRPr sz="1800">
                <a:solidFill>
                  <a:schemeClr val="accent2">
                    <a:lumMod val="75000"/>
                  </a:schemeClr>
                </a:solidFill>
              </a:defRPr>
            </a:lvl1pPr>
          </a:lstStyle>
          <a:p>
            <a:pPr lvl="0" fontAlgn="auto"/>
            <a:r>
              <a:rPr lang="zh-CN" altLang="en-US" strike="noStrike" noProof="1"/>
              <a:t>单击此处编辑文本</a:t>
            </a:r>
            <a:endParaRPr lang="zh-CN" altLang="en-US" strike="noStrike" noProof="1"/>
          </a:p>
        </p:txBody>
      </p:sp>
      <p:sp>
        <p:nvSpPr>
          <p:cNvPr id="27" name="文本占位符 26"/>
          <p:cNvSpPr>
            <a:spLocks noGrp="1"/>
          </p:cNvSpPr>
          <p:nvPr>
            <p:ph type="body" sz="quarter" idx="16" hasCustomPrompt="1"/>
          </p:nvPr>
        </p:nvSpPr>
        <p:spPr>
          <a:xfrm>
            <a:off x="1485757" y="3937925"/>
            <a:ext cx="3444478" cy="334682"/>
          </a:xfrm>
        </p:spPr>
        <p:txBody>
          <a:bodyPr lIns="90000" tIns="46800" rIns="90000" bIns="46800" anchor="ctr" anchorCtr="0">
            <a:normAutofit/>
          </a:bodyPr>
          <a:lstStyle>
            <a:lvl1pPr marL="0" indent="0" algn="ctr">
              <a:buNone/>
              <a:defRPr sz="1350">
                <a:solidFill>
                  <a:schemeClr val="accent2">
                    <a:lumMod val="75000"/>
                  </a:schemeClr>
                </a:solidFill>
              </a:defRPr>
            </a:lvl1pPr>
          </a:lstStyle>
          <a:p>
            <a:pPr lvl="0" fontAlgn="auto"/>
            <a:r>
              <a:rPr lang="zh-CN" altLang="en-US" sz="1350" strike="noStrike" noProof="1"/>
              <a:t>单击此处编辑文本</a:t>
            </a:r>
            <a:endParaRPr lang="zh-CN" altLang="en-US" strike="noStrike" noProof="1"/>
          </a:p>
        </p:txBody>
      </p:sp>
      <p:sp>
        <p:nvSpPr>
          <p:cNvPr id="29" name="文本占位符 28"/>
          <p:cNvSpPr>
            <a:spLocks noGrp="1"/>
          </p:cNvSpPr>
          <p:nvPr>
            <p:ph type="body" sz="quarter" idx="17" hasCustomPrompt="1"/>
          </p:nvPr>
        </p:nvSpPr>
        <p:spPr>
          <a:xfrm>
            <a:off x="1485757" y="4428462"/>
            <a:ext cx="3444478" cy="334682"/>
          </a:xfrm>
        </p:spPr>
        <p:txBody>
          <a:bodyPr lIns="90000" tIns="46800" rIns="90000" bIns="46800" anchor="ctr" anchorCtr="0">
            <a:normAutofit/>
          </a:bodyPr>
          <a:lstStyle>
            <a:lvl1pPr marL="0" indent="0" algn="ctr">
              <a:buNone/>
              <a:defRPr sz="1350">
                <a:solidFill>
                  <a:schemeClr val="accent2">
                    <a:lumMod val="75000"/>
                  </a:schemeClr>
                </a:solidFill>
              </a:defRPr>
            </a:lvl1pPr>
          </a:lstStyle>
          <a:p>
            <a:pPr lvl="0" fontAlgn="auto"/>
            <a:r>
              <a:rPr lang="zh-CN" altLang="en-US" sz="1350" strike="noStrike" noProof="1"/>
              <a:t>单击此处编辑文本</a:t>
            </a:r>
            <a:endParaRPr lang="zh-CN" altLang="en-US" strike="noStrike" noProof="1"/>
          </a:p>
        </p:txBody>
      </p:sp>
      <p:sp>
        <p:nvSpPr>
          <p:cNvPr id="11" name="文本占位符 10"/>
          <p:cNvSpPr>
            <a:spLocks noGrp="1"/>
          </p:cNvSpPr>
          <p:nvPr>
            <p:ph type="body" sz="quarter" idx="18" hasCustomPrompt="1"/>
          </p:nvPr>
        </p:nvSpPr>
        <p:spPr>
          <a:xfrm>
            <a:off x="1485757" y="4937143"/>
            <a:ext cx="3444478" cy="331583"/>
          </a:xfrm>
        </p:spPr>
        <p:txBody>
          <a:bodyPr lIns="90000" tIns="46800" rIns="90000" bIns="46800" anchor="ctr" anchorCtr="0">
            <a:normAutofit/>
          </a:bodyPr>
          <a:lstStyle>
            <a:lvl1pPr marL="0" indent="0" algn="ctr">
              <a:buNone/>
              <a:defRPr sz="1350">
                <a:solidFill>
                  <a:schemeClr val="accent2">
                    <a:lumMod val="75000"/>
                  </a:schemeClr>
                </a:solidFill>
              </a:defRPr>
            </a:lvl1pPr>
          </a:lstStyle>
          <a:p>
            <a:pPr lvl="0" fontAlgn="auto"/>
            <a:r>
              <a:rPr lang="zh-CN" altLang="en-US" sz="1350" strike="noStrike" noProof="1"/>
              <a:t>单击此处编辑文本</a:t>
            </a:r>
            <a:endParaRPr lang="zh-CN" altLang="en-US" strike="noStrike" noProof="1"/>
          </a:p>
        </p:txBody>
      </p:sp>
      <p:sp>
        <p:nvSpPr>
          <p:cNvPr id="3" name="日期占位符 2"/>
          <p:cNvSpPr>
            <a:spLocks noGrp="1"/>
          </p:cNvSpPr>
          <p:nvPr>
            <p:ph type="dt" sz="half" idx="10"/>
            <p:custDataLst>
              <p:tags r:id="rId8"/>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9"/>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10"/>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grpSp>
        <p:nvGrpSpPr>
          <p:cNvPr id="25603" name="组合 10"/>
          <p:cNvGrpSpPr/>
          <p:nvPr userDrawn="1"/>
        </p:nvGrpSpPr>
        <p:grpSpPr>
          <a:xfrm>
            <a:off x="7375525" y="-641350"/>
            <a:ext cx="1539875" cy="1325563"/>
            <a:chOff x="2893296" y="-1063911"/>
            <a:chExt cx="3398516" cy="2194382"/>
          </a:xfrm>
        </p:grpSpPr>
        <p:sp>
          <p:nvSpPr>
            <p:cNvPr id="5" name="任意多边形 1"/>
            <p:cNvSpPr/>
            <p:nvPr userDrawn="1">
              <p:custDataLst>
                <p:tags r:id="rId1"/>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9" name="任意多边形 2"/>
            <p:cNvSpPr/>
            <p:nvPr userDrawn="1">
              <p:custDataLst>
                <p:tags r:id="rId2"/>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grpSp>
        <p:nvGrpSpPr>
          <p:cNvPr id="25606" name="组合 11"/>
          <p:cNvGrpSpPr/>
          <p:nvPr userDrawn="1"/>
        </p:nvGrpSpPr>
        <p:grpSpPr>
          <a:xfrm rot="10800000">
            <a:off x="127000" y="5711825"/>
            <a:ext cx="946150" cy="1371600"/>
            <a:chOff x="680085" y="-572770"/>
            <a:chExt cx="3195955" cy="3475355"/>
          </a:xfrm>
        </p:grpSpPr>
        <p:sp>
          <p:nvSpPr>
            <p:cNvPr id="13" name="任意多边形 39"/>
            <p:cNvSpPr/>
            <p:nvPr userDrawn="1">
              <p:custDataLst>
                <p:tags r:id="rId3"/>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4" name="任意多边形 3"/>
            <p:cNvSpPr/>
            <p:nvPr userDrawn="1">
              <p:custDataLst>
                <p:tags r:id="rId4"/>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5" name="圆角矩形 7"/>
            <p:cNvSpPr/>
            <p:nvPr userDrawn="1">
              <p:custDataLst>
                <p:tags r:id="rId5"/>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6" name="任意多边形 17"/>
            <p:cNvSpPr/>
            <p:nvPr userDrawn="1">
              <p:custDataLst>
                <p:tags r:id="rId6"/>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p:nvPr>
        </p:nvSpPr>
        <p:spPr>
          <a:xfrm>
            <a:off x="502411" y="498476"/>
            <a:ext cx="8139178" cy="331473"/>
          </a:xfrm>
        </p:spPr>
        <p:txBody>
          <a:bodyPr/>
          <a:lstStyle>
            <a:lvl1pPr>
              <a:defRPr baseline="0">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6" name="日期占位符 5"/>
          <p:cNvSpPr>
            <a:spLocks noGrp="1"/>
          </p:cNvSpPr>
          <p:nvPr>
            <p:ph type="dt" sz="half" idx="10"/>
            <p:custDataLst>
              <p:tags r:id="rId7"/>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7" name="页脚占位符 6"/>
          <p:cNvSpPr>
            <a:spLocks noGrp="1"/>
          </p:cNvSpPr>
          <p:nvPr>
            <p:ph type="ftr" sz="quarter" idx="11"/>
            <p:custDataLst>
              <p:tags r:id="rId8"/>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8" name="灯片编号占位符 7"/>
          <p:cNvSpPr>
            <a:spLocks noGrp="1"/>
          </p:cNvSpPr>
          <p:nvPr>
            <p:ph type="sldNum" sz="quarter" idx="12"/>
            <p:custDataLst>
              <p:tags r:id="rId9"/>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19075" y="304800"/>
            <a:ext cx="8705850" cy="6248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nvGrpSpPr>
          <p:cNvPr id="26628" name="组合 2"/>
          <p:cNvGrpSpPr/>
          <p:nvPr userDrawn="1"/>
        </p:nvGrpSpPr>
        <p:grpSpPr>
          <a:xfrm rot="10800000">
            <a:off x="8226425" y="5881688"/>
            <a:ext cx="806450" cy="1168400"/>
            <a:chOff x="680085" y="-572770"/>
            <a:chExt cx="3195955" cy="3475355"/>
          </a:xfrm>
        </p:grpSpPr>
        <p:sp>
          <p:nvSpPr>
            <p:cNvPr id="4" name="任意多边形 39"/>
            <p:cNvSpPr/>
            <p:nvPr userDrawn="1">
              <p:custDataLst>
                <p:tags r:id="rId2"/>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5" name="任意多边形 3"/>
            <p:cNvSpPr/>
            <p:nvPr userDrawn="1">
              <p:custDataLst>
                <p:tags r:id="rId3"/>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1" name="圆角矩形 7"/>
            <p:cNvSpPr/>
            <p:nvPr userDrawn="1">
              <p:custDataLst>
                <p:tags r:id="rId4"/>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2" name="任意多边形 17"/>
            <p:cNvSpPr/>
            <p:nvPr userDrawn="1">
              <p:custDataLst>
                <p:tags r:id="rId5"/>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grpSp>
        <p:nvGrpSpPr>
          <p:cNvPr id="26633" name="组合 12"/>
          <p:cNvGrpSpPr/>
          <p:nvPr userDrawn="1"/>
        </p:nvGrpSpPr>
        <p:grpSpPr>
          <a:xfrm rot="-10800000" flipH="1">
            <a:off x="65088" y="-642937"/>
            <a:ext cx="1455737" cy="1371600"/>
            <a:chOff x="153525" y="5623368"/>
            <a:chExt cx="3251250" cy="2299448"/>
          </a:xfrm>
        </p:grpSpPr>
        <p:sp>
          <p:nvSpPr>
            <p:cNvPr id="14" name="任意多边形 13"/>
            <p:cNvSpPr/>
            <p:nvPr userDrawn="1">
              <p:custDataLst>
                <p:tags r:id="rId6"/>
              </p:custDataLst>
            </p:nvPr>
          </p:nvSpPr>
          <p:spPr>
            <a:xfrm rot="2640000">
              <a:off x="153525" y="5768243"/>
              <a:ext cx="2301119" cy="1547256"/>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5" name="任意多边形 14"/>
            <p:cNvSpPr/>
            <p:nvPr userDrawn="1">
              <p:custDataLst>
                <p:tags r:id="rId7"/>
              </p:custDataLst>
            </p:nvPr>
          </p:nvSpPr>
          <p:spPr>
            <a:xfrm rot="2640000">
              <a:off x="1066945" y="5623368"/>
              <a:ext cx="2337830" cy="229944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hasCustomPrompt="1"/>
          </p:nvPr>
        </p:nvSpPr>
        <p:spPr>
          <a:xfrm>
            <a:off x="961200" y="1339650"/>
            <a:ext cx="7219800" cy="542700"/>
          </a:xfrm>
        </p:spPr>
        <p:txBody>
          <a:bodyPr anchor="ctr"/>
          <a:lstStyle>
            <a:lvl1pPr>
              <a:defRPr sz="2400" baseline="0">
                <a:solidFill>
                  <a:schemeClr val="tx1"/>
                </a:solidFill>
                <a:latin typeface="Arial" pitchFamily="34" charset="0"/>
                <a:ea typeface="微软雅黑"/>
              </a:defRPr>
            </a:lvl1pPr>
          </a:lstStyle>
          <a:p>
            <a:pPr fontAlgn="auto"/>
            <a:r>
              <a:rPr lang="zh-CN" altLang="en-US" strike="noStrike" noProof="1"/>
              <a:t>单击此处编辑标题</a:t>
            </a:r>
            <a:endParaRPr lang="zh-CN" altLang="en-US" strike="noStrike" noProof="1"/>
          </a:p>
        </p:txBody>
      </p:sp>
      <p:sp>
        <p:nvSpPr>
          <p:cNvPr id="7" name="内容占位符 6"/>
          <p:cNvSpPr>
            <a:spLocks noGrp="1"/>
          </p:cNvSpPr>
          <p:nvPr>
            <p:ph sz="quarter" idx="13"/>
          </p:nvPr>
        </p:nvSpPr>
        <p:spPr>
          <a:xfrm>
            <a:off x="960835" y="2594250"/>
            <a:ext cx="7219950" cy="25839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6" name="日期占位符 5"/>
          <p:cNvSpPr>
            <a:spLocks noGrp="1"/>
          </p:cNvSpPr>
          <p:nvPr>
            <p:ph type="dt" sz="half" idx="14"/>
            <p:custDataLst>
              <p:tags r:id="rId8"/>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9" name="页脚占位符 8"/>
          <p:cNvSpPr>
            <a:spLocks noGrp="1"/>
          </p:cNvSpPr>
          <p:nvPr>
            <p:ph type="ftr" sz="quarter" idx="15"/>
            <p:custDataLst>
              <p:tags r:id="rId9"/>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10" name="灯片编号占位符 9"/>
          <p:cNvSpPr>
            <a:spLocks noGrp="1"/>
          </p:cNvSpPr>
          <p:nvPr>
            <p:ph type="sldNum" sz="quarter" idx="16"/>
            <p:custDataLst>
              <p:tags r:id="rId10"/>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3617913" cy="6865938"/>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grpSp>
        <p:nvGrpSpPr>
          <p:cNvPr id="27652" name="组合 15"/>
          <p:cNvGrpSpPr/>
          <p:nvPr userDrawn="1"/>
        </p:nvGrpSpPr>
        <p:grpSpPr>
          <a:xfrm rot="10800000">
            <a:off x="7985125" y="5527675"/>
            <a:ext cx="1101725" cy="1598613"/>
            <a:chOff x="680085" y="-572770"/>
            <a:chExt cx="3195955" cy="3475355"/>
          </a:xfrm>
        </p:grpSpPr>
        <p:sp>
          <p:nvSpPr>
            <p:cNvPr id="17" name="任意多边形 39"/>
            <p:cNvSpPr/>
            <p:nvPr userDrawn="1">
              <p:custDataLst>
                <p:tags r:id="rId2"/>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8" name="任意多边形 3"/>
            <p:cNvSpPr/>
            <p:nvPr userDrawn="1">
              <p:custDataLst>
                <p:tags r:id="rId3"/>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9" name="圆角矩形 7"/>
            <p:cNvSpPr/>
            <p:nvPr userDrawn="1">
              <p:custDataLst>
                <p:tags r:id="rId4"/>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0" name="任意多边形 17"/>
            <p:cNvSpPr/>
            <p:nvPr userDrawn="1">
              <p:custDataLst>
                <p:tags r:id="rId5"/>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hasCustomPrompt="1"/>
          </p:nvPr>
        </p:nvSpPr>
        <p:spPr>
          <a:xfrm>
            <a:off x="437400" y="880650"/>
            <a:ext cx="2970000" cy="661500"/>
          </a:xfrm>
        </p:spPr>
        <p:txBody>
          <a:bodyPr anchor="ctr"/>
          <a:lstStyle>
            <a:lvl1pPr>
              <a:defRPr sz="2700" baseline="0">
                <a:solidFill>
                  <a:schemeClr val="tx1"/>
                </a:solidFill>
                <a:latin typeface="Arial" pitchFamily="34" charset="0"/>
                <a:ea typeface="微软雅黑"/>
              </a:defRPr>
            </a:lvl1pPr>
          </a:lstStyle>
          <a:p>
            <a:pPr fontAlgn="auto"/>
            <a:r>
              <a:rPr lang="zh-CN" altLang="en-US" strike="noStrike" noProof="1"/>
              <a:t>单击编辑标题</a:t>
            </a:r>
            <a:endParaRPr lang="zh-CN" altLang="en-US" strike="noStrike" noProof="1"/>
          </a:p>
        </p:txBody>
      </p:sp>
      <p:sp>
        <p:nvSpPr>
          <p:cNvPr id="7" name="文本占位符 6"/>
          <p:cNvSpPr>
            <a:spLocks noGrp="1"/>
          </p:cNvSpPr>
          <p:nvPr>
            <p:ph type="body" sz="quarter" idx="13"/>
          </p:nvPr>
        </p:nvSpPr>
        <p:spPr>
          <a:xfrm>
            <a:off x="440100" y="2275650"/>
            <a:ext cx="2967300" cy="30699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内容占位符 8"/>
          <p:cNvSpPr>
            <a:spLocks noGrp="1"/>
          </p:cNvSpPr>
          <p:nvPr>
            <p:ph sz="quarter" idx="14"/>
          </p:nvPr>
        </p:nvSpPr>
        <p:spPr>
          <a:xfrm>
            <a:off x="3825900" y="1405930"/>
            <a:ext cx="4860000" cy="3815953"/>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6" name="日期占位符 5"/>
          <p:cNvSpPr>
            <a:spLocks noGrp="1"/>
          </p:cNvSpPr>
          <p:nvPr>
            <p:ph type="dt" sz="half" idx="15"/>
            <p:custDataLst>
              <p:tags r:id="rId6"/>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10" name="页脚占位符 9"/>
          <p:cNvSpPr>
            <a:spLocks noGrp="1"/>
          </p:cNvSpPr>
          <p:nvPr>
            <p:ph type="ftr" sz="quarter" idx="16"/>
            <p:custDataLst>
              <p:tags r:id="rId7"/>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11" name="灯片编号占位符 10"/>
          <p:cNvSpPr>
            <a:spLocks noGrp="1"/>
          </p:cNvSpPr>
          <p:nvPr>
            <p:ph type="sldNum" sz="quarter" idx="17"/>
            <p:custDataLst>
              <p:tags r:id="rId8"/>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9144000" cy="266382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grpSp>
        <p:nvGrpSpPr>
          <p:cNvPr id="28676" name="组合 11"/>
          <p:cNvGrpSpPr/>
          <p:nvPr userDrawn="1"/>
        </p:nvGrpSpPr>
        <p:grpSpPr>
          <a:xfrm>
            <a:off x="69850" y="6121400"/>
            <a:ext cx="1454150" cy="1371600"/>
            <a:chOff x="153525" y="5623368"/>
            <a:chExt cx="3251250" cy="2299448"/>
          </a:xfrm>
        </p:grpSpPr>
        <p:sp>
          <p:nvSpPr>
            <p:cNvPr id="13" name="任意多边形 13"/>
            <p:cNvSpPr/>
            <p:nvPr userDrawn="1">
              <p:custDataLst>
                <p:tags r:id="rId2"/>
              </p:custDataLst>
            </p:nvPr>
          </p:nvSpPr>
          <p:spPr>
            <a:xfrm rot="2640000">
              <a:off x="153525" y="5768243"/>
              <a:ext cx="2301119" cy="1547256"/>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4" name="任意多边形 14"/>
            <p:cNvSpPr/>
            <p:nvPr userDrawn="1">
              <p:custDataLst>
                <p:tags r:id="rId3"/>
              </p:custDataLst>
            </p:nvPr>
          </p:nvSpPr>
          <p:spPr>
            <a:xfrm rot="2640000">
              <a:off x="1066945" y="5623368"/>
              <a:ext cx="2337830" cy="229944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p:nvPr>
        </p:nvSpPr>
        <p:spPr>
          <a:xfrm>
            <a:off x="459000" y="859500"/>
            <a:ext cx="8232300" cy="469800"/>
          </a:xfrm>
        </p:spPr>
        <p:txBody>
          <a:bodyPr anchor="ctr"/>
          <a:lstStyle>
            <a:lvl1pPr algn="ctr">
              <a:defRPr sz="2700" baseline="0">
                <a:solidFill>
                  <a:schemeClr val="tx1"/>
                </a:solidFill>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7" name="文本占位符 6"/>
          <p:cNvSpPr>
            <a:spLocks noGrp="1"/>
          </p:cNvSpPr>
          <p:nvPr>
            <p:ph type="body" sz="quarter" idx="13"/>
          </p:nvPr>
        </p:nvSpPr>
        <p:spPr>
          <a:xfrm>
            <a:off x="459000" y="1763100"/>
            <a:ext cx="8231981" cy="621000"/>
          </a:xfrm>
        </p:spPr>
        <p:txBody>
          <a:bodyPr/>
          <a:lstStyle>
            <a:lvl1pPr algn="ctr">
              <a:defRPr baseline="0">
                <a:solidFill>
                  <a:schemeClr val="tx1"/>
                </a:solidFill>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9" name="内容占位符 8"/>
          <p:cNvSpPr>
            <a:spLocks noGrp="1"/>
          </p:cNvSpPr>
          <p:nvPr>
            <p:ph sz="quarter" idx="14"/>
          </p:nvPr>
        </p:nvSpPr>
        <p:spPr>
          <a:xfrm>
            <a:off x="459581" y="3236850"/>
            <a:ext cx="8224200" cy="25731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6" name="日期占位符 5"/>
          <p:cNvSpPr>
            <a:spLocks noGrp="1"/>
          </p:cNvSpPr>
          <p:nvPr>
            <p:ph type="dt" sz="half" idx="15"/>
            <p:custDataLst>
              <p:tags r:id="rId4"/>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8" name="页脚占位符 7"/>
          <p:cNvSpPr>
            <a:spLocks noGrp="1"/>
          </p:cNvSpPr>
          <p:nvPr>
            <p:ph type="ftr" sz="quarter" idx="16"/>
            <p:custDataLst>
              <p:tags r:id="rId5"/>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11" name="灯片编号占位符 10"/>
          <p:cNvSpPr>
            <a:spLocks noGrp="1"/>
          </p:cNvSpPr>
          <p:nvPr>
            <p:ph type="sldNum" sz="quarter" idx="17"/>
            <p:custDataLst>
              <p:tags r:id="rId6"/>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0"/>
            <a:ext cx="9144000" cy="18288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grpSp>
        <p:nvGrpSpPr>
          <p:cNvPr id="29700" name="组合 2"/>
          <p:cNvGrpSpPr/>
          <p:nvPr userDrawn="1"/>
        </p:nvGrpSpPr>
        <p:grpSpPr>
          <a:xfrm>
            <a:off x="7375525" y="-641350"/>
            <a:ext cx="1539875" cy="1325563"/>
            <a:chOff x="2893296" y="-1063911"/>
            <a:chExt cx="3398516" cy="2194382"/>
          </a:xfrm>
        </p:grpSpPr>
        <p:sp>
          <p:nvSpPr>
            <p:cNvPr id="4" name="任意多边形 1"/>
            <p:cNvSpPr/>
            <p:nvPr userDrawn="1">
              <p:custDataLst>
                <p:tags r:id="rId2"/>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5" name="任意多边形 2"/>
            <p:cNvSpPr/>
            <p:nvPr userDrawn="1">
              <p:custDataLst>
                <p:tags r:id="rId3"/>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p:nvPr>
        </p:nvSpPr>
        <p:spPr>
          <a:xfrm>
            <a:off x="453600" y="740250"/>
            <a:ext cx="8232300" cy="423900"/>
          </a:xfrm>
        </p:spPr>
        <p:txBody>
          <a:bodyPr anchor="ctr"/>
          <a:lstStyle>
            <a:lvl1pPr algn="ctr">
              <a:defRPr sz="2400" baseline="0">
                <a:solidFill>
                  <a:schemeClr val="tx1"/>
                </a:solidFill>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7" name="内容占位符 6"/>
          <p:cNvSpPr>
            <a:spLocks noGrp="1"/>
          </p:cNvSpPr>
          <p:nvPr>
            <p:ph sz="quarter" idx="13"/>
          </p:nvPr>
        </p:nvSpPr>
        <p:spPr>
          <a:xfrm>
            <a:off x="453628" y="2082600"/>
            <a:ext cx="8243100" cy="24084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文本占位符 8"/>
          <p:cNvSpPr>
            <a:spLocks noGrp="1"/>
          </p:cNvSpPr>
          <p:nvPr>
            <p:ph type="body" sz="quarter" idx="14"/>
          </p:nvPr>
        </p:nvSpPr>
        <p:spPr>
          <a:xfrm>
            <a:off x="445500" y="5306850"/>
            <a:ext cx="8251200" cy="758700"/>
          </a:xfrm>
        </p:spPr>
        <p:txBody>
          <a:bodyPr/>
          <a:lstStyle>
            <a:lvl1pPr>
              <a:defRPr baseline="0">
                <a:solidFill>
                  <a:schemeClr val="tx1"/>
                </a:solidFill>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6" name="日期占位符 5"/>
          <p:cNvSpPr>
            <a:spLocks noGrp="1"/>
          </p:cNvSpPr>
          <p:nvPr>
            <p:ph type="dt" sz="half" idx="15"/>
            <p:custDataLst>
              <p:tags r:id="rId4"/>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10" name="页脚占位符 9"/>
          <p:cNvSpPr>
            <a:spLocks noGrp="1"/>
          </p:cNvSpPr>
          <p:nvPr>
            <p:ph type="ftr" sz="quarter" idx="16"/>
            <p:custDataLst>
              <p:tags r:id="rId5"/>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11" name="灯片编号占位符 10"/>
          <p:cNvSpPr>
            <a:spLocks noGrp="1"/>
          </p:cNvSpPr>
          <p:nvPr>
            <p:ph type="sldNum" sz="quarter" idx="17"/>
            <p:custDataLst>
              <p:tags r:id="rId6"/>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9144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grpSp>
        <p:nvGrpSpPr>
          <p:cNvPr id="30724" name="组合 14"/>
          <p:cNvGrpSpPr/>
          <p:nvPr userDrawn="1"/>
        </p:nvGrpSpPr>
        <p:grpSpPr>
          <a:xfrm rot="10800000">
            <a:off x="8226425" y="5881688"/>
            <a:ext cx="806450" cy="1168400"/>
            <a:chOff x="680085" y="-572770"/>
            <a:chExt cx="3195955" cy="3475355"/>
          </a:xfrm>
        </p:grpSpPr>
        <p:sp>
          <p:nvSpPr>
            <p:cNvPr id="3" name="任意多边形 39"/>
            <p:cNvSpPr/>
            <p:nvPr userDrawn="1">
              <p:custDataLst>
                <p:tags r:id="rId2"/>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4" name="任意多边形 3"/>
            <p:cNvSpPr/>
            <p:nvPr userDrawn="1">
              <p:custDataLst>
                <p:tags r:id="rId3"/>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5" name="圆角矩形 7"/>
            <p:cNvSpPr/>
            <p:nvPr userDrawn="1">
              <p:custDataLst>
                <p:tags r:id="rId4"/>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4" name="任意多边形 17"/>
            <p:cNvSpPr/>
            <p:nvPr userDrawn="1">
              <p:custDataLst>
                <p:tags r:id="rId5"/>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p:nvPr>
        </p:nvSpPr>
        <p:spPr>
          <a:xfrm>
            <a:off x="434700" y="292846"/>
            <a:ext cx="8278200" cy="331473"/>
          </a:xfrm>
        </p:spPr>
        <p:txBody>
          <a:bodyPr/>
          <a:lstStyle>
            <a:lvl1pPr>
              <a:defRPr baseline="0">
                <a:solidFill>
                  <a:schemeClr val="tx1"/>
                </a:solidFill>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7" name="内容占位符 6"/>
          <p:cNvSpPr>
            <a:spLocks noGrp="1"/>
          </p:cNvSpPr>
          <p:nvPr>
            <p:ph sz="quarter" idx="13"/>
          </p:nvPr>
        </p:nvSpPr>
        <p:spPr>
          <a:xfrm>
            <a:off x="434700" y="2025000"/>
            <a:ext cx="4006800" cy="21708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内容占位符 8"/>
          <p:cNvSpPr>
            <a:spLocks noGrp="1"/>
          </p:cNvSpPr>
          <p:nvPr>
            <p:ph sz="quarter" idx="14"/>
          </p:nvPr>
        </p:nvSpPr>
        <p:spPr>
          <a:xfrm>
            <a:off x="4681800" y="2025000"/>
            <a:ext cx="4025700" cy="21708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11" name="文本占位符 10"/>
          <p:cNvSpPr>
            <a:spLocks noGrp="1"/>
          </p:cNvSpPr>
          <p:nvPr>
            <p:ph type="body" sz="quarter" idx="15"/>
          </p:nvPr>
        </p:nvSpPr>
        <p:spPr>
          <a:xfrm>
            <a:off x="429300" y="4914450"/>
            <a:ext cx="4006800" cy="585900"/>
          </a:xfrm>
        </p:spPr>
        <p:txBody>
          <a:bodyPr/>
          <a:lstStyle>
            <a:lvl1pPr>
              <a:defRPr baseline="0">
                <a:solidFill>
                  <a:schemeClr val="tx1"/>
                </a:solidFill>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13" name="文本占位符 12"/>
          <p:cNvSpPr>
            <a:spLocks noGrp="1"/>
          </p:cNvSpPr>
          <p:nvPr>
            <p:ph type="body" sz="quarter" idx="16"/>
          </p:nvPr>
        </p:nvSpPr>
        <p:spPr>
          <a:xfrm>
            <a:off x="4689900" y="4910850"/>
            <a:ext cx="4025700" cy="585900"/>
          </a:xfrm>
        </p:spPr>
        <p:txBody>
          <a:bodyPr/>
          <a:lstStyle>
            <a:lvl1pPr>
              <a:defRPr baseline="0">
                <a:solidFill>
                  <a:schemeClr val="tx1"/>
                </a:solidFill>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6" name="日期占位符 5"/>
          <p:cNvSpPr>
            <a:spLocks noGrp="1"/>
          </p:cNvSpPr>
          <p:nvPr>
            <p:ph type="dt" sz="half" idx="17"/>
            <p:custDataLst>
              <p:tags r:id="rId6"/>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8" name="页脚占位符 7"/>
          <p:cNvSpPr>
            <a:spLocks noGrp="1"/>
          </p:cNvSpPr>
          <p:nvPr>
            <p:ph type="ftr" sz="quarter" idx="18"/>
            <p:custDataLst>
              <p:tags r:id="rId7"/>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12" name="灯片编号占位符 11"/>
          <p:cNvSpPr>
            <a:spLocks noGrp="1"/>
          </p:cNvSpPr>
          <p:nvPr>
            <p:ph type="sldNum" sz="quarter" idx="19"/>
            <p:custDataLst>
              <p:tags r:id="rId8"/>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1576388"/>
            <a:ext cx="9144000" cy="370522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grpSp>
        <p:nvGrpSpPr>
          <p:cNvPr id="31748" name="组合 13"/>
          <p:cNvGrpSpPr/>
          <p:nvPr userDrawn="1"/>
        </p:nvGrpSpPr>
        <p:grpSpPr>
          <a:xfrm>
            <a:off x="292100" y="-768350"/>
            <a:ext cx="1824038" cy="1570038"/>
            <a:chOff x="2893296" y="-1063911"/>
            <a:chExt cx="3398516" cy="2194382"/>
          </a:xfrm>
        </p:grpSpPr>
        <p:sp>
          <p:nvSpPr>
            <p:cNvPr id="15" name="任意多边形 1"/>
            <p:cNvSpPr/>
            <p:nvPr userDrawn="1">
              <p:custDataLst>
                <p:tags r:id="rId2"/>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6" name="任意多边形 2"/>
            <p:cNvSpPr/>
            <p:nvPr userDrawn="1">
              <p:custDataLst>
                <p:tags r:id="rId3"/>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grpSp>
        <p:nvGrpSpPr>
          <p:cNvPr id="31751" name="组合 16"/>
          <p:cNvGrpSpPr/>
          <p:nvPr userDrawn="1"/>
        </p:nvGrpSpPr>
        <p:grpSpPr>
          <a:xfrm rot="10800000">
            <a:off x="7569200" y="5076825"/>
            <a:ext cx="1471613" cy="2135188"/>
            <a:chOff x="680085" y="-572770"/>
            <a:chExt cx="3195955" cy="3475355"/>
          </a:xfrm>
        </p:grpSpPr>
        <p:sp>
          <p:nvSpPr>
            <p:cNvPr id="18" name="任意多边形 39"/>
            <p:cNvSpPr/>
            <p:nvPr userDrawn="1">
              <p:custDataLst>
                <p:tags r:id="rId4"/>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19" name="任意多边形 3"/>
            <p:cNvSpPr/>
            <p:nvPr userDrawn="1">
              <p:custDataLst>
                <p:tags r:id="rId5"/>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0" name="圆角矩形 7"/>
            <p:cNvSpPr/>
            <p:nvPr userDrawn="1">
              <p:custDataLst>
                <p:tags r:id="rId6"/>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
          <p:nvSpPr>
            <p:cNvPr id="21" name="任意多边形 17"/>
            <p:cNvSpPr/>
            <p:nvPr userDrawn="1">
              <p:custDataLst>
                <p:tags r:id="rId7"/>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grpSp>
      <p:sp>
        <p:nvSpPr>
          <p:cNvPr id="2" name="标题 1"/>
          <p:cNvSpPr>
            <a:spLocks noGrp="1"/>
          </p:cNvSpPr>
          <p:nvPr>
            <p:ph type="title" hasCustomPrompt="1"/>
          </p:nvPr>
        </p:nvSpPr>
        <p:spPr>
          <a:xfrm>
            <a:off x="1142100" y="1637550"/>
            <a:ext cx="6858000" cy="1790100"/>
          </a:xfrm>
        </p:spPr>
        <p:txBody>
          <a:bodyPr anchor="b"/>
          <a:lstStyle>
            <a:lvl1pPr algn="ctr">
              <a:defRPr sz="4500" baseline="0">
                <a:solidFill>
                  <a:schemeClr val="tx1"/>
                </a:solidFill>
                <a:latin typeface="Arial" pitchFamily="34" charset="0"/>
                <a:ea typeface="微软雅黑"/>
              </a:defRPr>
            </a:lvl1pPr>
          </a:lstStyle>
          <a:p>
            <a:pPr fontAlgn="auto"/>
            <a:r>
              <a:rPr lang="zh-CN" altLang="en-US" strike="noStrike" noProof="1"/>
              <a:t>单击此处编辑标题</a:t>
            </a:r>
            <a:endParaRPr lang="zh-CN" altLang="en-US" strike="noStrike" noProof="1"/>
          </a:p>
        </p:txBody>
      </p:sp>
      <p:sp>
        <p:nvSpPr>
          <p:cNvPr id="7" name="文本占位符 6"/>
          <p:cNvSpPr>
            <a:spLocks noGrp="1"/>
          </p:cNvSpPr>
          <p:nvPr>
            <p:ph type="body" sz="quarter" idx="13"/>
          </p:nvPr>
        </p:nvSpPr>
        <p:spPr>
          <a:xfrm>
            <a:off x="1141810" y="4069800"/>
            <a:ext cx="6858000" cy="1242000"/>
          </a:xfrm>
        </p:spPr>
        <p:txBody>
          <a:bodyPr/>
          <a:lstStyle>
            <a:lvl1pPr algn="ctr">
              <a:defRPr baseline="0">
                <a:solidFill>
                  <a:schemeClr val="tx1"/>
                </a:solidFill>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6" name="日期占位符 5"/>
          <p:cNvSpPr>
            <a:spLocks noGrp="1"/>
          </p:cNvSpPr>
          <p:nvPr>
            <p:ph type="dt" sz="half" idx="14"/>
            <p:custDataLst>
              <p:tags r:id="rId8"/>
            </p:custDataLst>
          </p:nvPr>
        </p:nvSpPr>
        <p:spPr>
          <a:xfrm>
            <a:off x="322263" y="6350000"/>
            <a:ext cx="2700338" cy="315913"/>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8" name="页脚占位符 7"/>
          <p:cNvSpPr>
            <a:spLocks noGrp="1"/>
          </p:cNvSpPr>
          <p:nvPr>
            <p:ph type="ftr" sz="quarter" idx="15"/>
            <p:custDataLst>
              <p:tags r:id="rId9"/>
            </p:custDataLst>
          </p:nvPr>
        </p:nvSpPr>
        <p:spPr>
          <a:xfrm>
            <a:off x="2592388" y="6350000"/>
            <a:ext cx="3959225" cy="315913"/>
          </a:xfrm>
          <a:prstGeom prst="rect">
            <a:avLst/>
          </a:prstGeom>
        </p:spPr>
        <p:txBody>
          <a:bodyPr vert="horz" lIns="91440" tIns="45720" rIns="91440" bIns="45720" rtlCol="0" anchor="ctr">
            <a:normAutofit/>
          </a:bodyPr>
          <a:lstStyle/>
          <a:p>
            <a:pPr fontAlgn="base"/>
            <a:endParaRPr lang="zh-CN" altLang="en-US" strike="noStrike" noProof="1"/>
          </a:p>
        </p:txBody>
      </p:sp>
      <p:sp>
        <p:nvSpPr>
          <p:cNvPr id="9" name="灯片编号占位符 8"/>
          <p:cNvSpPr>
            <a:spLocks noGrp="1"/>
          </p:cNvSpPr>
          <p:nvPr>
            <p:ph type="sldNum" sz="quarter" idx="16"/>
            <p:custDataLst>
              <p:tags r:id="rId10"/>
            </p:custDataLst>
          </p:nvPr>
        </p:nvSpPr>
        <p:spPr>
          <a:xfrm>
            <a:off x="6119813" y="6350000"/>
            <a:ext cx="2700338" cy="315913"/>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6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7" name="任意多边形 3"/>
          <p:cNvSpPr/>
          <p:nvPr userDrawn="1">
            <p:custDataLst>
              <p:tags r:id="rId1"/>
            </p:custDataLst>
          </p:nvPr>
        </p:nvSpPr>
        <p:spPr>
          <a:xfrm rot="2640000">
            <a:off x="6528435" y="1879283"/>
            <a:ext cx="2973705" cy="297370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6244" h="6244">
                <a:moveTo>
                  <a:pt x="1041" y="0"/>
                </a:moveTo>
                <a:lnTo>
                  <a:pt x="3402" y="0"/>
                </a:lnTo>
                <a:lnTo>
                  <a:pt x="3611" y="217"/>
                </a:lnTo>
                <a:lnTo>
                  <a:pt x="1185" y="217"/>
                </a:lnTo>
                <a:cubicBezTo>
                  <a:pt x="651" y="217"/>
                  <a:pt x="217" y="651"/>
                  <a:pt x="217" y="1185"/>
                </a:cubicBezTo>
                <a:lnTo>
                  <a:pt x="217" y="5059"/>
                </a:lnTo>
                <a:cubicBezTo>
                  <a:pt x="217" y="5593"/>
                  <a:pt x="651" y="6027"/>
                  <a:pt x="1185" y="6027"/>
                </a:cubicBezTo>
                <a:lnTo>
                  <a:pt x="5059" y="6027"/>
                </a:lnTo>
                <a:cubicBezTo>
                  <a:pt x="5593" y="6027"/>
                  <a:pt x="6027" y="5593"/>
                  <a:pt x="6027" y="5059"/>
                </a:cubicBezTo>
                <a:lnTo>
                  <a:pt x="6027" y="2718"/>
                </a:lnTo>
                <a:lnTo>
                  <a:pt x="6244" y="2943"/>
                </a:lnTo>
                <a:lnTo>
                  <a:pt x="6244" y="5203"/>
                </a:lnTo>
                <a:cubicBezTo>
                  <a:pt x="6244" y="5778"/>
                  <a:pt x="5778" y="6244"/>
                  <a:pt x="5203" y="6244"/>
                </a:cubicBezTo>
                <a:lnTo>
                  <a:pt x="1041" y="6244"/>
                </a:lnTo>
                <a:cubicBezTo>
                  <a:pt x="466" y="6244"/>
                  <a:pt x="0" y="5778"/>
                  <a:pt x="0" y="5203"/>
                </a:cubicBezTo>
                <a:lnTo>
                  <a:pt x="0" y="1041"/>
                </a:lnTo>
                <a:cubicBezTo>
                  <a:pt x="0" y="466"/>
                  <a:pt x="466" y="0"/>
                  <a:pt x="1041"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pic>
        <p:nvPicPr>
          <p:cNvPr id="19" name="图片 18" descr="tubiao22"/>
          <p:cNvPicPr>
            <a:picLocks noChangeAspect="1"/>
          </p:cNvPicPr>
          <p:nvPr userDrawn="1">
            <p:custDataLst>
              <p:tags r:id="rId3"/>
            </p:custDataLst>
          </p:nvPr>
        </p:nvPicPr>
        <p:blipFill>
          <a:blip r:embed="rId2"/>
          <a:srcRect t="-39958" r="-35900" b="-55661"/>
          <a:stretch>
            <a:fillRect/>
          </a:stretch>
        </p:blipFill>
        <p:spPr>
          <a:xfrm>
            <a:off x="6759416" y="499745"/>
            <a:ext cx="3412808" cy="6550025"/>
          </a:xfrm>
          <a:custGeom>
            <a:cxnLst>
              <a:cxn ang="3">
                <a:pos x="hc" y="t"/>
              </a:cxn>
              <a:cxn ang="cd2">
                <a:pos x="l" y="vc"/>
              </a:cxn>
              <a:cxn ang="cd4">
                <a:pos x="hc" y="b"/>
              </a:cxn>
              <a:cxn ang="0">
                <a:pos x="r" y="vc"/>
              </a:cxn>
            </a:cxnLst>
            <a:rect l="l" t="t" r="r" b="b"/>
            <a:pathLst>
              <a:path w="7166" h="10315">
                <a:moveTo>
                  <a:pt x="0" y="2107"/>
                </a:moveTo>
                <a:lnTo>
                  <a:pt x="5007" y="2107"/>
                </a:lnTo>
                <a:lnTo>
                  <a:pt x="5007" y="7380"/>
                </a:lnTo>
                <a:lnTo>
                  <a:pt x="0" y="7380"/>
                </a:lnTo>
                <a:lnTo>
                  <a:pt x="0" y="2107"/>
                </a:lnTo>
                <a:close/>
                <a:moveTo>
                  <a:pt x="5007" y="0"/>
                </a:moveTo>
                <a:lnTo>
                  <a:pt x="7166" y="0"/>
                </a:lnTo>
                <a:lnTo>
                  <a:pt x="7166" y="10315"/>
                </a:lnTo>
                <a:lnTo>
                  <a:pt x="5007" y="10315"/>
                </a:lnTo>
                <a:lnTo>
                  <a:pt x="5007" y="7380"/>
                </a:lnTo>
                <a:lnTo>
                  <a:pt x="5273" y="7380"/>
                </a:lnTo>
                <a:lnTo>
                  <a:pt x="5273" y="2107"/>
                </a:lnTo>
                <a:lnTo>
                  <a:pt x="5007" y="2107"/>
                </a:lnTo>
                <a:lnTo>
                  <a:pt x="5007" y="0"/>
                </a:lnTo>
                <a:close/>
              </a:path>
            </a:pathLst>
          </a:custGeom>
        </p:spPr>
      </p:pic>
      <p:sp>
        <p:nvSpPr>
          <p:cNvPr id="20" name="任意多边形 37"/>
          <p:cNvSpPr/>
          <p:nvPr userDrawn="1">
            <p:custDataLst>
              <p:tags r:id="rId4"/>
            </p:custDataLst>
          </p:nvPr>
        </p:nvSpPr>
        <p:spPr>
          <a:xfrm rot="2640000">
            <a:off x="115144" y="5961650"/>
            <a:ext cx="1725839" cy="116044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21" name="任意多边形 38"/>
          <p:cNvSpPr/>
          <p:nvPr userDrawn="1">
            <p:custDataLst>
              <p:tags r:id="rId5"/>
            </p:custDataLst>
          </p:nvPr>
        </p:nvSpPr>
        <p:spPr>
          <a:xfrm rot="2640000">
            <a:off x="800209" y="5910799"/>
            <a:ext cx="1753373" cy="1724586"/>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22" name="任意多边形 1"/>
          <p:cNvSpPr/>
          <p:nvPr userDrawn="1">
            <p:custDataLst>
              <p:tags r:id="rId6"/>
            </p:custDataLst>
          </p:nvPr>
        </p:nvSpPr>
        <p:spPr>
          <a:xfrm rot="2640000">
            <a:off x="2169972" y="-789613"/>
            <a:ext cx="1683187" cy="1645787"/>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solidFill>
                <a:schemeClr val="accent1"/>
              </a:solidFill>
            </a:endParaRPr>
          </a:p>
        </p:txBody>
      </p:sp>
      <p:sp>
        <p:nvSpPr>
          <p:cNvPr id="23" name="任意多边形 2"/>
          <p:cNvSpPr/>
          <p:nvPr userDrawn="1">
            <p:custDataLst>
              <p:tags r:id="rId7"/>
            </p:custDataLst>
          </p:nvPr>
        </p:nvSpPr>
        <p:spPr>
          <a:xfrm rot="2640000">
            <a:off x="3072149" y="-785155"/>
            <a:ext cx="1646710" cy="1605324"/>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solidFill>
                <a:schemeClr val="accent1"/>
              </a:solidFill>
            </a:endParaRPr>
          </a:p>
        </p:txBody>
      </p:sp>
      <p:sp>
        <p:nvSpPr>
          <p:cNvPr id="16" name="日期占位符 15"/>
          <p:cNvSpPr>
            <a:spLocks noGrp="1"/>
          </p:cNvSpPr>
          <p:nvPr>
            <p:ph type="dt" sz="half" idx="10"/>
            <p:custDataLst>
              <p:tags r:id="rId8"/>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9"/>
            </p:custDataLst>
          </p:nvPr>
        </p:nvSpPr>
        <p:spPr>
          <a:xfrm>
            <a:off x="2592000" y="6349833"/>
            <a:ext cx="3960000" cy="316800"/>
          </a:xfrm>
        </p:spPr>
        <p:txBody>
          <a:bodyPr/>
          <a:lstStyle/>
          <a:p>
            <a:endParaRPr lang="zh-CN" altLang="en-US"/>
          </a:p>
        </p:txBody>
      </p:sp>
      <p:sp>
        <p:nvSpPr>
          <p:cNvPr id="18" name="灯片编号占位符 17"/>
          <p:cNvSpPr>
            <a:spLocks noGrp="1"/>
          </p:cNvSpPr>
          <p:nvPr>
            <p:ph type="sldNum" sz="quarter" idx="12"/>
            <p:custDataLst>
              <p:tags r:id="rId10"/>
            </p:custDataLst>
          </p:nvPr>
        </p:nvSpPr>
        <p:spPr>
          <a:xfrm>
            <a:off x="6120450" y="6349833"/>
            <a:ext cx="2700000" cy="316800"/>
          </a:xfrm>
        </p:spPr>
        <p:txBody>
          <a:bodyPr/>
          <a:lstStyle/>
          <a:p>
            <a:fld id="{49AE70B2-8BF9-45C0-BB95-33D1B9D3A854}" type="slidenum">
              <a:rPr lang="zh-CN" altLang="en-US" smtClean="0"/>
              <a:t/>
            </a:fld>
            <a:endParaRPr lang="zh-CN" altLang="en-US"/>
          </a:p>
        </p:txBody>
      </p:sp>
      <p:sp>
        <p:nvSpPr>
          <p:cNvPr id="2" name="标题 1"/>
          <p:cNvSpPr>
            <a:spLocks noGrp="1"/>
          </p:cNvSpPr>
          <p:nvPr>
            <p:ph type="ctrTitle" hasCustomPrompt="1"/>
            <p:custDataLst>
              <p:tags r:id="rId11"/>
            </p:custDataLst>
          </p:nvPr>
        </p:nvSpPr>
        <p:spPr>
          <a:xfrm>
            <a:off x="334794" y="2027223"/>
            <a:ext cx="5722206" cy="798020"/>
          </a:xfrm>
        </p:spPr>
        <p:txBody>
          <a:bodyPr lIns="90000" tIns="46800" rIns="90000" bIns="0" anchor="ctr" anchorCtr="0">
            <a:normAutofit/>
          </a:bodyPr>
          <a:lstStyle>
            <a:lvl1pPr algn="ctr">
              <a:defRPr sz="4050" spc="600">
                <a:solidFill>
                  <a:schemeClr val="accent2">
                    <a:lumMod val="75000"/>
                  </a:schemeClr>
                </a:solidFill>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2"/>
            </p:custDataLst>
          </p:nvPr>
        </p:nvSpPr>
        <p:spPr>
          <a:xfrm>
            <a:off x="334795" y="3075284"/>
            <a:ext cx="5722205" cy="386277"/>
          </a:xfrm>
        </p:spPr>
        <p:txBody>
          <a:bodyPr lIns="90000" tIns="0" rIns="90000" bIns="46800">
            <a:normAutofit/>
          </a:bodyPr>
          <a:lstStyle>
            <a:lvl1pPr marL="0" indent="0" algn="ctr" eaLnBrk="1" fontAlgn="auto" latinLnBrk="0" hangingPunct="1">
              <a:lnSpc>
                <a:spcPct val="100000"/>
              </a:lnSpc>
              <a:buNone/>
              <a:defRPr sz="1800" u="none" strike="noStrike" kern="1200" cap="none" spc="200" normalizeH="0" baseline="0">
                <a:solidFill>
                  <a:schemeClr val="accent2">
                    <a:lumMod val="75000"/>
                  </a:schemeClr>
                </a:solidFill>
                <a:uFillTx/>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单击此处编辑副标题</a:t>
            </a:r>
            <a:endParaRPr lang="zh-CN" altLang="en-US"/>
          </a:p>
        </p:txBody>
      </p:sp>
      <p:sp>
        <p:nvSpPr>
          <p:cNvPr id="5" name="文本占位符 4"/>
          <p:cNvSpPr>
            <a:spLocks noGrp="1"/>
          </p:cNvSpPr>
          <p:nvPr>
            <p:ph type="body" sz="quarter" idx="13" hasCustomPrompt="1"/>
            <p:custDataLst>
              <p:tags r:id="rId13"/>
            </p:custDataLst>
          </p:nvPr>
        </p:nvSpPr>
        <p:spPr>
          <a:xfrm>
            <a:off x="1481192" y="4026683"/>
            <a:ext cx="3443887" cy="294687"/>
          </a:xfrm>
        </p:spPr>
        <p:txBody>
          <a:bodyPr lIns="90000" tIns="46800" rIns="90000" bIns="46800" anchor="ctr" anchorCtr="0">
            <a:normAutofit/>
          </a:bodyPr>
          <a:lstStyle>
            <a:lvl1pPr marL="0" indent="0" algn="ctr">
              <a:buNone/>
              <a:defRPr sz="1200">
                <a:solidFill>
                  <a:schemeClr val="accent2">
                    <a:lumMod val="75000"/>
                  </a:schemeClr>
                </a:solidFill>
              </a:defRPr>
            </a:lvl1pPr>
          </a:lstStyle>
          <a:p>
            <a:pPr lvl="0"/>
            <a:r>
              <a:rPr lang="zh-CN" altLang="en-US"/>
              <a:t>单击此处编辑文本</a:t>
            </a:r>
            <a:endParaRPr lang="zh-CN" altLang="en-US"/>
          </a:p>
        </p:txBody>
      </p:sp>
      <p:sp>
        <p:nvSpPr>
          <p:cNvPr id="24" name="文本占位符 23"/>
          <p:cNvSpPr>
            <a:spLocks noGrp="1"/>
          </p:cNvSpPr>
          <p:nvPr>
            <p:ph type="body" sz="quarter" idx="14" hasCustomPrompt="1"/>
            <p:custDataLst>
              <p:tags r:id="rId14"/>
            </p:custDataLst>
          </p:nvPr>
        </p:nvSpPr>
        <p:spPr>
          <a:xfrm>
            <a:off x="1481192" y="4477291"/>
            <a:ext cx="3443887" cy="294687"/>
          </a:xfrm>
        </p:spPr>
        <p:txBody>
          <a:bodyPr lIns="90000" tIns="46800" rIns="90000" bIns="46800" anchor="ctr" anchorCtr="0">
            <a:normAutofit/>
          </a:bodyPr>
          <a:lstStyle>
            <a:lvl1pPr marL="0" indent="0" algn="ctr">
              <a:buNone/>
              <a:defRPr sz="1200">
                <a:solidFill>
                  <a:schemeClr val="accent2">
                    <a:lumMod val="75000"/>
                  </a:schemeClr>
                </a:solidFill>
              </a:defRPr>
            </a:lvl1pPr>
          </a:lstStyle>
          <a:p>
            <a:pPr lvl="0"/>
            <a:r>
              <a:rPr lang="zh-CN" altLang="en-US"/>
              <a:t>单击此处编辑文本</a:t>
            </a:r>
            <a:endParaRPr lang="zh-CN" altLang="en-US"/>
          </a:p>
        </p:txBody>
      </p:sp>
      <p:sp>
        <p:nvSpPr>
          <p:cNvPr id="6" name="文本占位符 5"/>
          <p:cNvSpPr>
            <a:spLocks noGrp="1"/>
          </p:cNvSpPr>
          <p:nvPr>
            <p:ph type="body" sz="quarter" idx="15" hasCustomPrompt="1"/>
            <p:custDataLst>
              <p:tags r:id="rId15"/>
            </p:custDataLst>
          </p:nvPr>
        </p:nvSpPr>
        <p:spPr>
          <a:xfrm>
            <a:off x="1480896" y="4927817"/>
            <a:ext cx="3444478" cy="294207"/>
          </a:xfrm>
        </p:spPr>
        <p:txBody>
          <a:bodyPr lIns="90000" tIns="46800" rIns="90000" bIns="46800" anchor="ctr" anchorCtr="0">
            <a:normAutofit/>
          </a:bodyPr>
          <a:lstStyle>
            <a:lvl1pPr marL="0" indent="0" algn="ctr">
              <a:buNone/>
              <a:defRPr sz="1200">
                <a:solidFill>
                  <a:schemeClr val="accent2">
                    <a:lumMod val="75000"/>
                  </a:schemeClr>
                </a:solidFill>
              </a:defRPr>
            </a:lvl1pPr>
          </a:lstStyle>
          <a:p>
            <a:pPr lvl="0"/>
            <a:r>
              <a:rPr lang="zh-CN" altLang="en-US"/>
              <a:t>单击此处编辑文本</a:t>
            </a:r>
            <a:endParaRPr lang="zh-CN" altLang="en-US"/>
          </a:p>
        </p:txBody>
      </p:sp>
    </p:spTree>
  </p:cSld>
  <p:clrMapOvr>
    <a:masterClrMapping/>
  </p:clrMapOvr>
  <p:transition/>
  <p:timing/>
</p:sldLayout>
</file>

<file path=ppt/slideLayouts/slideLayout6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502411" y="498479"/>
            <a:ext cx="8139178" cy="331473"/>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502411" y="1626121"/>
            <a:ext cx="8139178"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2592000" y="6349833"/>
            <a:ext cx="3960000" cy="316800"/>
          </a:xfrm>
        </p:spPr>
        <p:txBody>
          <a:bodyPr/>
          <a:lstStyle/>
          <a:p>
            <a:endParaRPr lang="zh-CN" altLang="en-US"/>
          </a:p>
        </p:txBody>
      </p:sp>
      <p:sp>
        <p:nvSpPr>
          <p:cNvPr id="6" name="灯片编号占位符 5"/>
          <p:cNvSpPr>
            <a:spLocks noGrp="1"/>
          </p:cNvSpPr>
          <p:nvPr>
            <p:ph type="sldNum" sz="quarter" idx="12"/>
            <p:custDataLst>
              <p:tags r:id="rId5"/>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6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7" name="任意多边形 39"/>
          <p:cNvSpPr/>
          <p:nvPr userDrawn="1">
            <p:custDataLst>
              <p:tags r:id="rId1"/>
            </p:custDataLst>
          </p:nvPr>
        </p:nvSpPr>
        <p:spPr>
          <a:xfrm rot="2640000">
            <a:off x="1078230" y="-267970"/>
            <a:ext cx="1828800" cy="18288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8" name="任意多边形 3"/>
          <p:cNvSpPr/>
          <p:nvPr userDrawn="1">
            <p:custDataLst>
              <p:tags r:id="rId2"/>
            </p:custDataLst>
          </p:nvPr>
        </p:nvSpPr>
        <p:spPr>
          <a:xfrm rot="18780000">
            <a:off x="1232774" y="-113426"/>
            <a:ext cx="1519714" cy="1519714"/>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9" name="圆角矩形 7"/>
          <p:cNvSpPr/>
          <p:nvPr userDrawn="1">
            <p:custDataLst>
              <p:tags r:id="rId3"/>
            </p:custDataLst>
          </p:nvPr>
        </p:nvSpPr>
        <p:spPr>
          <a:xfrm rot="18780000">
            <a:off x="510064" y="1424940"/>
            <a:ext cx="655320" cy="65532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0" name="圆角矩形 9"/>
          <p:cNvSpPr/>
          <p:nvPr userDrawn="1">
            <p:custDataLst>
              <p:tags r:id="rId4"/>
            </p:custDataLst>
          </p:nvPr>
        </p:nvSpPr>
        <p:spPr>
          <a:xfrm rot="18780000">
            <a:off x="6986826" y="4022329"/>
            <a:ext cx="1519714" cy="151971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1" name="任意多边形 10"/>
          <p:cNvSpPr/>
          <p:nvPr userDrawn="1">
            <p:custDataLst>
              <p:tags r:id="rId5"/>
            </p:custDataLst>
          </p:nvPr>
        </p:nvSpPr>
        <p:spPr>
          <a:xfrm rot="2640000">
            <a:off x="7840980" y="2883138"/>
            <a:ext cx="511969" cy="511969"/>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2" name="任意多边形 11"/>
          <p:cNvSpPr/>
          <p:nvPr userDrawn="1">
            <p:custDataLst>
              <p:tags r:id="rId6"/>
            </p:custDataLst>
          </p:nvPr>
        </p:nvSpPr>
        <p:spPr>
          <a:xfrm rot="2640000">
            <a:off x="6593681" y="4166235"/>
            <a:ext cx="1432560" cy="143256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3" name="任意多边形 17"/>
          <p:cNvSpPr/>
          <p:nvPr userDrawn="1">
            <p:custDataLst>
              <p:tags r:id="rId7"/>
            </p:custDataLst>
          </p:nvPr>
        </p:nvSpPr>
        <p:spPr>
          <a:xfrm rot="2640000">
            <a:off x="1283017" y="2305288"/>
            <a:ext cx="511969" cy="511969"/>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pic>
        <p:nvPicPr>
          <p:cNvPr id="14" name="图片 13" descr="tubiao22"/>
          <p:cNvPicPr>
            <a:picLocks noChangeAspect="1"/>
          </p:cNvPicPr>
          <p:nvPr userDrawn="1">
            <p:custDataLst>
              <p:tags r:id="rId9"/>
            </p:custDataLst>
          </p:nvPr>
        </p:nvPicPr>
        <p:blipFill>
          <a:blip r:embed="rId8"/>
          <a:srcRect l="-2067" r="-9293" b="-19002"/>
          <a:stretch>
            <a:fillRect/>
          </a:stretch>
        </p:blipFill>
        <p:spPr>
          <a:xfrm>
            <a:off x="231458" y="4842510"/>
            <a:ext cx="2796540" cy="3984625"/>
          </a:xfrm>
          <a:custGeom>
            <a:cxnLst>
              <a:cxn ang="3">
                <a:pos x="hc" y="t"/>
              </a:cxn>
              <a:cxn ang="cd2">
                <a:pos x="l" y="vc"/>
              </a:cxn>
              <a:cxn ang="cd4">
                <a:pos x="hc" y="b"/>
              </a:cxn>
              <a:cxn ang="0">
                <a:pos x="r" y="vc"/>
              </a:cxn>
            </a:cxnLst>
            <a:rect l="l" t="t" r="r" b="b"/>
            <a:pathLst>
              <a:path w="5872" h="6275">
                <a:moveTo>
                  <a:pt x="109" y="0"/>
                </a:moveTo>
                <a:lnTo>
                  <a:pt x="5382" y="0"/>
                </a:lnTo>
                <a:lnTo>
                  <a:pt x="5382" y="3174"/>
                </a:lnTo>
                <a:lnTo>
                  <a:pt x="109" y="3174"/>
                </a:lnTo>
                <a:lnTo>
                  <a:pt x="109" y="0"/>
                </a:lnTo>
                <a:close/>
                <a:moveTo>
                  <a:pt x="0" y="3174"/>
                </a:moveTo>
                <a:lnTo>
                  <a:pt x="109" y="3174"/>
                </a:lnTo>
                <a:lnTo>
                  <a:pt x="109" y="5273"/>
                </a:lnTo>
                <a:lnTo>
                  <a:pt x="5382" y="5273"/>
                </a:lnTo>
                <a:lnTo>
                  <a:pt x="5382" y="3174"/>
                </a:lnTo>
                <a:lnTo>
                  <a:pt x="5872" y="3174"/>
                </a:lnTo>
                <a:lnTo>
                  <a:pt x="5872" y="6275"/>
                </a:lnTo>
                <a:lnTo>
                  <a:pt x="0" y="6275"/>
                </a:lnTo>
                <a:lnTo>
                  <a:pt x="0" y="3174"/>
                </a:lnTo>
                <a:close/>
              </a:path>
            </a:pathLst>
          </a:custGeom>
        </p:spPr>
      </p:pic>
      <p:sp>
        <p:nvSpPr>
          <p:cNvPr id="2" name="标题 1"/>
          <p:cNvSpPr>
            <a:spLocks noGrp="1"/>
          </p:cNvSpPr>
          <p:nvPr>
            <p:ph type="title" hasCustomPrompt="1"/>
            <p:custDataLst>
              <p:tags r:id="rId10"/>
            </p:custDataLst>
          </p:nvPr>
        </p:nvSpPr>
        <p:spPr>
          <a:xfrm>
            <a:off x="2415304" y="3067912"/>
            <a:ext cx="4298631" cy="548493"/>
          </a:xfrm>
        </p:spPr>
        <p:txBody>
          <a:bodyPr lIns="90000" tIns="46800" rIns="90000" bIns="0" anchor="b" anchorCtr="0">
            <a:normAutofit/>
          </a:bodyPr>
          <a:lstStyle>
            <a:lvl1pPr algn="ctr">
              <a:defRPr sz="3000" u="none" strike="noStrike" kern="1200" cap="none" spc="300" normalizeH="0">
                <a:solidFill>
                  <a:schemeClr val="accent2">
                    <a:lumMod val="75000"/>
                  </a:schemeClr>
                </a:solidFill>
                <a:uFillTx/>
                <a:latin typeface="Arial" pitchFamily="34" charset="0"/>
                <a:ea typeface="微软雅黑"/>
              </a:defRPr>
            </a:lvl1pPr>
          </a:lstStyle>
          <a:p>
            <a:r>
              <a:rPr lang="zh-CN" altLang="en-US"/>
              <a:t>单击此处编辑标题</a:t>
            </a:r>
            <a:endParaRPr lang="zh-CN" altLang="en-US"/>
          </a:p>
        </p:txBody>
      </p:sp>
      <p:sp>
        <p:nvSpPr>
          <p:cNvPr id="3" name="文本占位符 2"/>
          <p:cNvSpPr>
            <a:spLocks noGrp="1"/>
          </p:cNvSpPr>
          <p:nvPr>
            <p:ph type="body" idx="1"/>
            <p:custDataLst>
              <p:tags r:id="rId11"/>
            </p:custDataLst>
          </p:nvPr>
        </p:nvSpPr>
        <p:spPr>
          <a:xfrm>
            <a:off x="2412591" y="3944303"/>
            <a:ext cx="4298631" cy="1089293"/>
          </a:xfrm>
        </p:spPr>
        <p:txBody>
          <a:bodyPr lIns="90000" tIns="0" rIns="90000" bIns="46800" anchor="t" anchorCtr="0">
            <a:normAutofit/>
          </a:bodyPr>
          <a:lstStyle>
            <a:lvl1pPr marL="0" indent="0" algn="ctr" eaLnBrk="1" fontAlgn="auto" latinLnBrk="0" hangingPunct="1">
              <a:buNone/>
              <a:defRPr kumimoji="0" lang="zh-CN" altLang="en-US" sz="1500" b="0" i="0" u="none" strike="noStrike" kern="1200" cap="none" spc="150" normalizeH="0" baseline="0" noProof="1">
                <a:solidFill>
                  <a:schemeClr val="accent2">
                    <a:lumMod val="75000"/>
                  </a:schemeClr>
                </a:solidFill>
                <a:uFillTx/>
                <a:latin typeface="Arial" pitchFamily="34" charset="0"/>
                <a:ea typeface="微软雅黑"/>
                <a:cs typeface="+mn-cs"/>
                <a:sym typeface="+mn-ea"/>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12"/>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a:xfrm>
            <a:off x="2592000" y="6349833"/>
            <a:ext cx="3960000" cy="316800"/>
          </a:xfrm>
        </p:spPr>
        <p:txBody>
          <a:bodyPr/>
          <a:lstStyle/>
          <a:p>
            <a:endParaRPr lang="zh-CN" altLang="en-US"/>
          </a:p>
        </p:txBody>
      </p:sp>
      <p:sp>
        <p:nvSpPr>
          <p:cNvPr id="6" name="灯片编号占位符 5"/>
          <p:cNvSpPr>
            <a:spLocks noGrp="1"/>
          </p:cNvSpPr>
          <p:nvPr>
            <p:ph type="sldNum" sz="quarter" idx="12"/>
            <p:custDataLst>
              <p:tags r:id="rId14"/>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6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502411"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502447" y="1626121"/>
            <a:ext cx="3962432"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4679158" y="1626121"/>
            <a:ext cx="3962432" cy="4041680"/>
          </a:xfrm>
        </p:spPr>
        <p:txBody>
          <a:bodyPr>
            <a:noAutofit/>
          </a:bodyPr>
          <a:lstStyle>
            <a:lvl1pPr>
              <a:defRPr sz="1200">
                <a:latin typeface="微软雅黑" panose="020b0503020204020204" charset="-122"/>
                <a:ea typeface="微软雅黑"/>
              </a:defRPr>
            </a:lvl1pPr>
            <a:lvl2pPr>
              <a:defRPr sz="1200">
                <a:latin typeface="微软雅黑" panose="020b0503020204020204" charset="-122"/>
                <a:ea typeface="微软雅黑"/>
              </a:defRPr>
            </a:lvl2pPr>
            <a:lvl3pPr>
              <a:defRPr sz="1200">
                <a:latin typeface="微软雅黑" panose="020b0503020204020204" charset="-122"/>
                <a:ea typeface="微软雅黑"/>
              </a:defRPr>
            </a:lvl3pPr>
            <a:lvl4pPr>
              <a:defRPr sz="1200">
                <a:latin typeface="微软雅黑" panose="020b0503020204020204" charset="-122"/>
                <a:ea typeface="微软雅黑"/>
              </a:defRPr>
            </a:lvl4pPr>
            <a:lvl5pPr>
              <a:defRPr sz="1200">
                <a:latin typeface="微软雅黑" panose="020b0503020204020204" charset="-122"/>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a:xfrm>
            <a:off x="2592000" y="6349833"/>
            <a:ext cx="3960000" cy="316800"/>
          </a:xfrm>
        </p:spPr>
        <p:txBody>
          <a:bodyPr/>
          <a:lstStyle/>
          <a:p>
            <a:endParaRPr lang="zh-CN" altLang="en-US"/>
          </a:p>
        </p:txBody>
      </p:sp>
      <p:sp>
        <p:nvSpPr>
          <p:cNvPr id="7" name="灯片编号占位符 6"/>
          <p:cNvSpPr>
            <a:spLocks noGrp="1"/>
          </p:cNvSpPr>
          <p:nvPr>
            <p:ph type="sldNum" sz="quarter" idx="12"/>
            <p:custDataLst>
              <p:tags r:id="rId6"/>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7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502411"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502447" y="1000133"/>
            <a:ext cx="3962432" cy="285752"/>
          </a:xfrm>
        </p:spPr>
        <p:txBody>
          <a:bodyPr lIns="101600" tIns="38100" rIns="76200" bIns="38100" anchor="t" anchorCtr="0">
            <a:noAutofit/>
          </a:bodyPr>
          <a:lstStyle>
            <a:lvl1pPr marL="0" indent="0" eaLnBrk="1" fontAlgn="auto" latinLnBrk="0" hangingPunct="1">
              <a:lnSpc>
                <a:spcPct val="100000"/>
              </a:lnSpc>
              <a:spcAft>
                <a:spcPct val="0"/>
              </a:spcAft>
              <a:buNone/>
              <a:defRPr sz="1500" b="0" u="none" strike="noStrike" kern="1200" cap="none" spc="200" normalizeH="0" baseline="0">
                <a:solidFill>
                  <a:schemeClr val="tx1"/>
                </a:solidFill>
                <a:uFillTx/>
                <a:latin typeface="微软雅黑" panose="020b0503020204020204" charset="-122"/>
                <a:ea typeface="微软雅黑"/>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502444" y="2023369"/>
            <a:ext cx="3962400"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4676812" y="1000133"/>
            <a:ext cx="3962432" cy="285752"/>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1500" b="0" i="0" u="none" strike="noStrike" kern="1200" cap="none" spc="200" normalizeH="0" baseline="0" noProof="1">
                <a:solidFill>
                  <a:schemeClr val="tx1"/>
                </a:solidFill>
                <a:uFillTx/>
                <a:latin typeface="微软雅黑" panose="020b0503020204020204" charset="-122"/>
                <a:ea typeface="微软雅黑"/>
                <a:cs typeface="+mn-cs"/>
                <a:sym typeface="+mn-ea"/>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4676812" y="2023369"/>
            <a:ext cx="3962432"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a:xfrm>
            <a:off x="2592000" y="6349833"/>
            <a:ext cx="3960000" cy="316800"/>
          </a:xfrm>
        </p:spPr>
        <p:txBody>
          <a:bodyPr/>
          <a:lstStyle/>
          <a:p>
            <a:endParaRPr lang="zh-CN" altLang="en-US"/>
          </a:p>
        </p:txBody>
      </p:sp>
      <p:sp>
        <p:nvSpPr>
          <p:cNvPr id="9" name="灯片编号占位符 8"/>
          <p:cNvSpPr>
            <a:spLocks noGrp="1"/>
          </p:cNvSpPr>
          <p:nvPr>
            <p:ph type="sldNum" sz="quarter" idx="12"/>
            <p:custDataLst>
              <p:tags r:id="rId8"/>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7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502411" y="498476"/>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4"/>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7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a:xfrm>
            <a:off x="2592000" y="6349833"/>
            <a:ext cx="3960000" cy="316800"/>
          </a:xfrm>
        </p:spPr>
        <p:txBody>
          <a:bodyPr/>
          <a:lstStyle/>
          <a:p>
            <a:endParaRPr lang="zh-CN" altLang="en-US"/>
          </a:p>
        </p:txBody>
      </p:sp>
      <p:sp>
        <p:nvSpPr>
          <p:cNvPr id="4" name="灯片编号占位符 3"/>
          <p:cNvSpPr>
            <a:spLocks noGrp="1"/>
          </p:cNvSpPr>
          <p:nvPr>
            <p:ph type="sldNum" sz="quarter" idx="12"/>
            <p:custDataLst>
              <p:tags r:id="rId3"/>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7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502447"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502447" y="1626121"/>
            <a:ext cx="3962432" cy="404168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mn-lt"/>
                <a:ea typeface="+mn-ea"/>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4679194" y="1626121"/>
            <a:ext cx="3962432" cy="4041680"/>
          </a:xfrm>
        </p:spPr>
        <p:txBody>
          <a:bodyPr vert="horz" lIns="101600" tIns="0" rIns="82550" bIns="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微软雅黑" panose="020b0503020204020204" charset="-122"/>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a:xfrm>
            <a:off x="322307" y="6349833"/>
            <a:ext cx="2700000" cy="316800"/>
          </a:xfrm>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a:xfrm>
            <a:off x="2592000" y="6349833"/>
            <a:ext cx="3960000" cy="316800"/>
          </a:xfrm>
        </p:spPr>
        <p:txBody>
          <a:bodyPr/>
          <a:lstStyle/>
          <a:p>
            <a:endParaRPr lang="zh-CN" altLang="en-US"/>
          </a:p>
        </p:txBody>
      </p:sp>
      <p:sp>
        <p:nvSpPr>
          <p:cNvPr id="7" name="灯片编号占位符 6"/>
          <p:cNvSpPr>
            <a:spLocks noGrp="1"/>
          </p:cNvSpPr>
          <p:nvPr>
            <p:ph type="sldNum" sz="quarter" idx="12"/>
            <p:custDataLst>
              <p:tags r:id="rId6"/>
            </p:custDataLst>
          </p:nvPr>
        </p:nvSpPr>
        <p:spPr>
          <a:xfrm>
            <a:off x="6120450" y="6349833"/>
            <a:ext cx="2700000" cy="316800"/>
          </a:xfrm>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7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7928351" y="1626121"/>
            <a:ext cx="713238" cy="4041680"/>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18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502444" y="1626113"/>
            <a:ext cx="7371076" cy="4041680"/>
          </a:xfrm>
        </p:spPr>
        <p:txBody>
          <a:bodyPr vert="eaVert"/>
          <a:lstStyle>
            <a:lvl1pPr indent="0" eaLnBrk="1" fontAlgn="auto" latinLnBrk="0" hangingPunct="1">
              <a:defRPr>
                <a:latin typeface="微软雅黑" panose="020b0503020204020204" charset="-122"/>
                <a:ea typeface="微软雅黑"/>
              </a:defRPr>
            </a:lvl1pPr>
            <a:lvl2pPr indent="0" eaLnBrk="1" fontAlgn="auto" latinLnBrk="0" hangingPunct="1">
              <a:defRPr>
                <a:latin typeface="微软雅黑" panose="020b0503020204020204" charset="-122"/>
                <a:ea typeface="微软雅黑"/>
              </a:defRPr>
            </a:lvl2pPr>
            <a:lvl3pPr indent="0" eaLnBrk="1" fontAlgn="auto" latinLnBrk="0" hangingPunct="1">
              <a:defRPr>
                <a:latin typeface="微软雅黑" panose="020b0503020204020204" charset="-122"/>
                <a:ea typeface="微软雅黑"/>
              </a:defRPr>
            </a:lvl3pPr>
            <a:lvl4pPr indent="0" eaLnBrk="1" fontAlgn="auto" latinLnBrk="0" hangingPunct="1">
              <a:defRPr>
                <a:latin typeface="微软雅黑" panose="020b0503020204020204" charset="-122"/>
                <a:ea typeface="微软雅黑"/>
              </a:defRPr>
            </a:lvl4pPr>
            <a:lvl5pPr indent="0" eaLnBrk="1" fontAlgn="auto" latinLnBrk="0" hangingPunct="1">
              <a:defRPr>
                <a:latin typeface="微软雅黑" panose="020b0503020204020204" charset="-122"/>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2592000" y="6349833"/>
            <a:ext cx="3960000" cy="316800"/>
          </a:xfrm>
        </p:spPr>
        <p:txBody>
          <a:bodyPr/>
          <a:lstStyle/>
          <a:p>
            <a:endParaRPr lang="zh-CN" altLang="en-US"/>
          </a:p>
        </p:txBody>
      </p:sp>
      <p:sp>
        <p:nvSpPr>
          <p:cNvPr id="6" name="灯片编号占位符 5"/>
          <p:cNvSpPr>
            <a:spLocks noGrp="1"/>
          </p:cNvSpPr>
          <p:nvPr>
            <p:ph type="sldNum" sz="quarter" idx="12"/>
            <p:custDataLst>
              <p:tags r:id="rId5"/>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7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3"/>
            </p:custDataLst>
          </p:nvPr>
        </p:nvSpPr>
        <p:spPr>
          <a:xfrm>
            <a:off x="6120450" y="6349833"/>
            <a:ext cx="2700000" cy="316800"/>
          </a:xfrm>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502447" y="1626121"/>
            <a:ext cx="8139178" cy="404168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7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6" name="任意多边形 9"/>
          <p:cNvSpPr/>
          <p:nvPr userDrawn="1">
            <p:custDataLst>
              <p:tags r:id="rId1"/>
            </p:custDataLst>
          </p:nvPr>
        </p:nvSpPr>
        <p:spPr>
          <a:xfrm rot="2640000">
            <a:off x="6528435" y="1879283"/>
            <a:ext cx="2973705" cy="297370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6244" h="6244">
                <a:moveTo>
                  <a:pt x="1041" y="0"/>
                </a:moveTo>
                <a:lnTo>
                  <a:pt x="3402" y="0"/>
                </a:lnTo>
                <a:lnTo>
                  <a:pt x="3611" y="217"/>
                </a:lnTo>
                <a:lnTo>
                  <a:pt x="1185" y="217"/>
                </a:lnTo>
                <a:cubicBezTo>
                  <a:pt x="651" y="217"/>
                  <a:pt x="217" y="651"/>
                  <a:pt x="217" y="1185"/>
                </a:cubicBezTo>
                <a:lnTo>
                  <a:pt x="217" y="5059"/>
                </a:lnTo>
                <a:cubicBezTo>
                  <a:pt x="217" y="5593"/>
                  <a:pt x="651" y="6027"/>
                  <a:pt x="1185" y="6027"/>
                </a:cubicBezTo>
                <a:lnTo>
                  <a:pt x="5059" y="6027"/>
                </a:lnTo>
                <a:cubicBezTo>
                  <a:pt x="5593" y="6027"/>
                  <a:pt x="6027" y="5593"/>
                  <a:pt x="6027" y="5059"/>
                </a:cubicBezTo>
                <a:lnTo>
                  <a:pt x="6027" y="2718"/>
                </a:lnTo>
                <a:lnTo>
                  <a:pt x="6244" y="2943"/>
                </a:lnTo>
                <a:lnTo>
                  <a:pt x="6244" y="5203"/>
                </a:lnTo>
                <a:cubicBezTo>
                  <a:pt x="6244" y="5778"/>
                  <a:pt x="5778" y="6244"/>
                  <a:pt x="5203" y="6244"/>
                </a:cubicBezTo>
                <a:lnTo>
                  <a:pt x="1041" y="6244"/>
                </a:lnTo>
                <a:cubicBezTo>
                  <a:pt x="466" y="6244"/>
                  <a:pt x="0" y="5778"/>
                  <a:pt x="0" y="5203"/>
                </a:cubicBezTo>
                <a:lnTo>
                  <a:pt x="0" y="1041"/>
                </a:lnTo>
                <a:cubicBezTo>
                  <a:pt x="0" y="466"/>
                  <a:pt x="466" y="0"/>
                  <a:pt x="1041"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pic>
        <p:nvPicPr>
          <p:cNvPr id="7" name="图片 6" descr="tubiao22"/>
          <p:cNvPicPr>
            <a:picLocks noChangeAspect="1"/>
          </p:cNvPicPr>
          <p:nvPr userDrawn="1">
            <p:custDataLst>
              <p:tags r:id="rId3"/>
            </p:custDataLst>
          </p:nvPr>
        </p:nvPicPr>
        <p:blipFill>
          <a:blip r:embed="rId2"/>
          <a:srcRect t="-39958" r="-35900" b="-55661"/>
          <a:stretch>
            <a:fillRect/>
          </a:stretch>
        </p:blipFill>
        <p:spPr>
          <a:xfrm>
            <a:off x="6759416" y="499745"/>
            <a:ext cx="3412808" cy="6550025"/>
          </a:xfrm>
          <a:custGeom>
            <a:cxnLst>
              <a:cxn ang="3">
                <a:pos x="hc" y="t"/>
              </a:cxn>
              <a:cxn ang="cd2">
                <a:pos x="l" y="vc"/>
              </a:cxn>
              <a:cxn ang="cd4">
                <a:pos x="hc" y="b"/>
              </a:cxn>
              <a:cxn ang="0">
                <a:pos x="r" y="vc"/>
              </a:cxn>
            </a:cxnLst>
            <a:rect l="l" t="t" r="r" b="b"/>
            <a:pathLst>
              <a:path w="7166" h="10315">
                <a:moveTo>
                  <a:pt x="0" y="2107"/>
                </a:moveTo>
                <a:lnTo>
                  <a:pt x="5007" y="2107"/>
                </a:lnTo>
                <a:lnTo>
                  <a:pt x="5007" y="7380"/>
                </a:lnTo>
                <a:lnTo>
                  <a:pt x="0" y="7380"/>
                </a:lnTo>
                <a:lnTo>
                  <a:pt x="0" y="2107"/>
                </a:lnTo>
                <a:close/>
                <a:moveTo>
                  <a:pt x="5007" y="0"/>
                </a:moveTo>
                <a:lnTo>
                  <a:pt x="7166" y="0"/>
                </a:lnTo>
                <a:lnTo>
                  <a:pt x="7166" y="10315"/>
                </a:lnTo>
                <a:lnTo>
                  <a:pt x="5007" y="10315"/>
                </a:lnTo>
                <a:lnTo>
                  <a:pt x="5007" y="7380"/>
                </a:lnTo>
                <a:lnTo>
                  <a:pt x="5273" y="7380"/>
                </a:lnTo>
                <a:lnTo>
                  <a:pt x="5273" y="2107"/>
                </a:lnTo>
                <a:lnTo>
                  <a:pt x="5007" y="2107"/>
                </a:lnTo>
                <a:lnTo>
                  <a:pt x="5007" y="0"/>
                </a:lnTo>
                <a:close/>
              </a:path>
            </a:pathLst>
          </a:custGeom>
        </p:spPr>
      </p:pic>
      <p:sp>
        <p:nvSpPr>
          <p:cNvPr id="8" name="任意多边形 13"/>
          <p:cNvSpPr/>
          <p:nvPr userDrawn="1">
            <p:custDataLst>
              <p:tags r:id="rId4"/>
            </p:custDataLst>
          </p:nvPr>
        </p:nvSpPr>
        <p:spPr>
          <a:xfrm rot="2640000">
            <a:off x="115144" y="5961650"/>
            <a:ext cx="1725839" cy="116044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9" name="任意多边形 14"/>
          <p:cNvSpPr/>
          <p:nvPr userDrawn="1">
            <p:custDataLst>
              <p:tags r:id="rId5"/>
            </p:custDataLst>
          </p:nvPr>
        </p:nvSpPr>
        <p:spPr>
          <a:xfrm rot="2640000">
            <a:off x="800209" y="5910799"/>
            <a:ext cx="1753373" cy="1724586"/>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8" name="任意多边形 1"/>
          <p:cNvSpPr/>
          <p:nvPr userDrawn="1">
            <p:custDataLst>
              <p:tags r:id="rId6"/>
            </p:custDataLst>
          </p:nvPr>
        </p:nvSpPr>
        <p:spPr>
          <a:xfrm rot="2640000">
            <a:off x="2169972" y="-789613"/>
            <a:ext cx="1683187" cy="1645787"/>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9" name="任意多边形 2"/>
          <p:cNvSpPr/>
          <p:nvPr userDrawn="1">
            <p:custDataLst>
              <p:tags r:id="rId7"/>
            </p:custDataLst>
          </p:nvPr>
        </p:nvSpPr>
        <p:spPr>
          <a:xfrm rot="2640000">
            <a:off x="3072149" y="-785155"/>
            <a:ext cx="1646710" cy="1605324"/>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2" name="标题 1"/>
          <p:cNvSpPr>
            <a:spLocks noGrp="1"/>
          </p:cNvSpPr>
          <p:nvPr>
            <p:ph type="title" hasCustomPrompt="1"/>
            <p:custDataLst>
              <p:tags r:id="rId8"/>
            </p:custDataLst>
          </p:nvPr>
        </p:nvSpPr>
        <p:spPr>
          <a:xfrm>
            <a:off x="334793" y="1944270"/>
            <a:ext cx="5722207" cy="854818"/>
          </a:xfrm>
        </p:spPr>
        <p:txBody>
          <a:bodyPr vert="horz" lIns="90000" tIns="46800" rIns="90000" bIns="0" rtlCol="0" anchor="b" anchorCtr="0">
            <a:normAutofit/>
          </a:bodyPr>
          <a:lstStyle>
            <a:lvl1pPr marL="0" marR="0" algn="ctr" defTabSz="914400" rtl="0" eaLnBrk="1" fontAlgn="auto" latinLnBrk="0" hangingPunct="1">
              <a:lnSpc>
                <a:spcPct val="100000"/>
              </a:lnSpc>
              <a:buNone/>
              <a:defRPr kumimoji="0" lang="zh-CN" altLang="en-US" sz="4050" b="1" i="0" u="none" strike="noStrike" kern="1200" cap="none" spc="600" normalizeH="0" baseline="0" noProof="1">
                <a:solidFill>
                  <a:schemeClr val="accent2">
                    <a:lumMod val="75000"/>
                  </a:schemeClr>
                </a:solidFill>
                <a:uFillTx/>
                <a:latin typeface="Arial" pitchFamily="34" charset="0"/>
                <a:ea typeface="微软雅黑"/>
                <a:cs typeface="+mj-cs"/>
                <a:sym typeface="+mn-ea"/>
              </a:defRPr>
            </a:lvl1pPr>
          </a:lstStyle>
          <a:p>
            <a:pPr lvl="0"/>
            <a:r>
              <a:rPr>
                <a:sym typeface="+mn-ea"/>
              </a:rPr>
              <a:t>单击此处编辑标题</a:t>
            </a:r>
            <a:endParaRPr>
              <a:sym typeface="+mn-ea"/>
            </a:endParaRPr>
          </a:p>
        </p:txBody>
      </p:sp>
      <p:sp>
        <p:nvSpPr>
          <p:cNvPr id="3" name="日期占位符 2"/>
          <p:cNvSpPr>
            <a:spLocks noGrp="1"/>
          </p:cNvSpPr>
          <p:nvPr>
            <p:ph type="dt" sz="half" idx="10"/>
            <p:custDataLst>
              <p:tags r:id="rId9"/>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11"/>
            </p:custDataLst>
          </p:nvPr>
        </p:nvSpPr>
        <p:spPr>
          <a:xfrm>
            <a:off x="6120450" y="6349833"/>
            <a:ext cx="2700000" cy="316800"/>
          </a:xfrm>
        </p:spPr>
        <p:txBody>
          <a:bodyPr/>
          <a:lstStyle/>
          <a:p>
            <a:fld id="{49AE70B2-8BF9-45C0-BB95-33D1B9D3A854}" type="slidenum">
              <a:rPr lang="zh-CN" altLang="en-US" smtClean="0"/>
              <a:t/>
            </a:fld>
            <a:endParaRPr lang="zh-CN" altLang="en-US"/>
          </a:p>
        </p:txBody>
      </p:sp>
      <p:sp>
        <p:nvSpPr>
          <p:cNvPr id="25" name="文本占位符 24"/>
          <p:cNvSpPr>
            <a:spLocks noGrp="1"/>
          </p:cNvSpPr>
          <p:nvPr>
            <p:ph type="body" sz="quarter" idx="15" hasCustomPrompt="1"/>
            <p:custDataLst>
              <p:tags r:id="rId12"/>
            </p:custDataLst>
          </p:nvPr>
        </p:nvSpPr>
        <p:spPr>
          <a:xfrm>
            <a:off x="334567" y="3075782"/>
            <a:ext cx="5722545" cy="385763"/>
          </a:xfrm>
        </p:spPr>
        <p:txBody>
          <a:bodyPr lIns="90000" rIns="90000" bIns="46800">
            <a:normAutofit/>
          </a:bodyPr>
          <a:lstStyle>
            <a:lvl1pPr marL="0" indent="0" algn="ctr">
              <a:buNone/>
              <a:defRPr sz="1800">
                <a:solidFill>
                  <a:schemeClr val="accent2">
                    <a:lumMod val="75000"/>
                  </a:schemeClr>
                </a:solidFill>
              </a:defRPr>
            </a:lvl1pPr>
          </a:lstStyle>
          <a:p>
            <a:pPr lvl="0"/>
            <a:r>
              <a:rPr lang="zh-CN" altLang="en-US"/>
              <a:t>单击此处编辑文本</a:t>
            </a:r>
            <a:endParaRPr lang="zh-CN" altLang="en-US"/>
          </a:p>
        </p:txBody>
      </p:sp>
      <p:sp>
        <p:nvSpPr>
          <p:cNvPr id="27" name="文本占位符 26"/>
          <p:cNvSpPr>
            <a:spLocks noGrp="1"/>
          </p:cNvSpPr>
          <p:nvPr>
            <p:ph type="body" sz="quarter" idx="16" hasCustomPrompt="1"/>
            <p:custDataLst>
              <p:tags r:id="rId13"/>
            </p:custDataLst>
          </p:nvPr>
        </p:nvSpPr>
        <p:spPr>
          <a:xfrm>
            <a:off x="1485757" y="3937925"/>
            <a:ext cx="3444478" cy="334682"/>
          </a:xfrm>
        </p:spPr>
        <p:txBody>
          <a:bodyPr lIns="90000" tIns="46800" rIns="90000" bIns="46800" anchor="ctr" anchorCtr="0">
            <a:normAutofit/>
          </a:bodyPr>
          <a:lstStyle>
            <a:lvl1pPr marL="0" indent="0" algn="ctr">
              <a:buNone/>
              <a:defRPr sz="1350">
                <a:solidFill>
                  <a:schemeClr val="accent2">
                    <a:lumMod val="75000"/>
                  </a:schemeClr>
                </a:solidFill>
              </a:defRPr>
            </a:lvl1pPr>
          </a:lstStyle>
          <a:p>
            <a:pPr lvl="0"/>
            <a:r>
              <a:rPr lang="zh-CN" altLang="en-US"/>
              <a:t>单击此处编辑文本</a:t>
            </a:r>
            <a:endParaRPr lang="zh-CN" altLang="en-US"/>
          </a:p>
        </p:txBody>
      </p:sp>
      <p:sp>
        <p:nvSpPr>
          <p:cNvPr id="29" name="文本占位符 28"/>
          <p:cNvSpPr>
            <a:spLocks noGrp="1"/>
          </p:cNvSpPr>
          <p:nvPr>
            <p:ph type="body" sz="quarter" idx="17" hasCustomPrompt="1"/>
            <p:custDataLst>
              <p:tags r:id="rId14"/>
            </p:custDataLst>
          </p:nvPr>
        </p:nvSpPr>
        <p:spPr>
          <a:xfrm>
            <a:off x="1485757" y="4428462"/>
            <a:ext cx="3444478" cy="334682"/>
          </a:xfrm>
        </p:spPr>
        <p:txBody>
          <a:bodyPr lIns="90000" tIns="46800" rIns="90000" bIns="46800" anchor="ctr" anchorCtr="0">
            <a:normAutofit/>
          </a:bodyPr>
          <a:lstStyle>
            <a:lvl1pPr marL="0" indent="0" algn="ctr">
              <a:buNone/>
              <a:defRPr sz="1350">
                <a:solidFill>
                  <a:schemeClr val="accent2">
                    <a:lumMod val="75000"/>
                  </a:schemeClr>
                </a:solidFill>
              </a:defRPr>
            </a:lvl1pPr>
          </a:lstStyle>
          <a:p>
            <a:pPr lvl="0"/>
            <a:r>
              <a:rPr lang="zh-CN" altLang="en-US"/>
              <a:t>单击此处编辑文本</a:t>
            </a:r>
            <a:endParaRPr lang="zh-CN" altLang="en-US"/>
          </a:p>
        </p:txBody>
      </p:sp>
      <p:sp>
        <p:nvSpPr>
          <p:cNvPr id="11" name="文本占位符 10"/>
          <p:cNvSpPr>
            <a:spLocks noGrp="1"/>
          </p:cNvSpPr>
          <p:nvPr>
            <p:ph type="body" sz="quarter" idx="18" hasCustomPrompt="1"/>
            <p:custDataLst>
              <p:tags r:id="rId15"/>
            </p:custDataLst>
          </p:nvPr>
        </p:nvSpPr>
        <p:spPr>
          <a:xfrm>
            <a:off x="1485757" y="4937143"/>
            <a:ext cx="3444478" cy="331583"/>
          </a:xfrm>
        </p:spPr>
        <p:txBody>
          <a:bodyPr lIns="90000" tIns="46800" rIns="90000" bIns="46800" anchor="ctr" anchorCtr="0">
            <a:normAutofit/>
          </a:bodyPr>
          <a:lstStyle>
            <a:lvl1pPr marL="0" indent="0" algn="ctr">
              <a:buNone/>
              <a:defRPr sz="1350">
                <a:solidFill>
                  <a:schemeClr val="accent2">
                    <a:lumMod val="75000"/>
                  </a:schemeClr>
                </a:solidFill>
              </a:defRPr>
            </a:lvl1pPr>
          </a:lstStyle>
          <a:p>
            <a:pPr lvl="0"/>
            <a:r>
              <a:rPr lang="zh-CN" altLang="en-US"/>
              <a:t>单击此处编辑文本</a:t>
            </a:r>
            <a:endParaRPr lang="zh-CN" altLang="en-US"/>
          </a:p>
        </p:txBody>
      </p:sp>
    </p:spTree>
  </p:cSld>
  <p:clrMapOvr>
    <a:masterClrMapping/>
  </p:clrMapOvr>
  <p:transition/>
  <p:timing/>
</p:sldLayout>
</file>

<file path=ppt/slideLayouts/slideLayout7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grpSp>
        <p:nvGrpSpPr>
          <p:cNvPr id="11" name="组合 10"/>
          <p:cNvGrpSpPr/>
          <p:nvPr userDrawn="1">
            <p:custDataLst>
              <p:tags r:id="rId1"/>
            </p:custDataLst>
          </p:nvPr>
        </p:nvGrpSpPr>
        <p:grpSpPr>
          <a:xfrm>
            <a:off x="7374909" y="-641677"/>
            <a:ext cx="1540637" cy="1326361"/>
            <a:chOff x="2893296" y="-1063911"/>
            <a:chExt cx="3398516" cy="2194382"/>
          </a:xfrm>
        </p:grpSpPr>
        <p:sp>
          <p:nvSpPr>
            <p:cNvPr id="5" name="任意多边形 1"/>
            <p:cNvSpPr/>
            <p:nvPr userDrawn="1">
              <p:custDataLst>
                <p:tags r:id="rId2"/>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9" name="任意多边形 2"/>
            <p:cNvSpPr/>
            <p:nvPr userDrawn="1">
              <p:custDataLst>
                <p:tags r:id="rId3"/>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grpSp>
        <p:nvGrpSpPr>
          <p:cNvPr id="12" name="组合 11"/>
          <p:cNvGrpSpPr/>
          <p:nvPr userDrawn="1">
            <p:custDataLst>
              <p:tags r:id="rId4"/>
            </p:custDataLst>
          </p:nvPr>
        </p:nvGrpSpPr>
        <p:grpSpPr>
          <a:xfrm rot="10800000">
            <a:off x="126229" y="5711339"/>
            <a:ext cx="946636" cy="1372524"/>
            <a:chOff x="680085" y="-572770"/>
            <a:chExt cx="3195955" cy="3475355"/>
          </a:xfrm>
        </p:grpSpPr>
        <p:sp>
          <p:nvSpPr>
            <p:cNvPr id="13" name="任意多边形 39"/>
            <p:cNvSpPr/>
            <p:nvPr userDrawn="1">
              <p:custDataLst>
                <p:tags r:id="rId5"/>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4" name="任意多边形 3"/>
            <p:cNvSpPr/>
            <p:nvPr userDrawn="1">
              <p:custDataLst>
                <p:tags r:id="rId6"/>
              </p:custDataLst>
            </p:nvPr>
          </p:nvSpPr>
          <p:spPr>
            <a:xfrm rot="18780000">
              <a:off x="1643698"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5" name="圆角矩形 7"/>
            <p:cNvSpPr/>
            <p:nvPr userDrawn="1">
              <p:custDataLst>
                <p:tags r:id="rId7"/>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6" name="任意多边形 17"/>
            <p:cNvSpPr/>
            <p:nvPr userDrawn="1">
              <p:custDataLst>
                <p:tags r:id="rId8"/>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sp>
        <p:nvSpPr>
          <p:cNvPr id="2" name="标题 1"/>
          <p:cNvSpPr>
            <a:spLocks noGrp="1"/>
          </p:cNvSpPr>
          <p:nvPr>
            <p:ph type="title"/>
            <p:custDataLst>
              <p:tags r:id="rId9"/>
            </p:custDataLst>
          </p:nvPr>
        </p:nvSpPr>
        <p:spPr>
          <a:xfrm>
            <a:off x="502411" y="498476"/>
            <a:ext cx="8139178" cy="331473"/>
          </a:xfrm>
        </p:spPr>
        <p:txBody>
          <a:bodyPr/>
          <a:lstStyle>
            <a:lvl1pPr>
              <a:defRPr baseline="0">
                <a:latin typeface="Arial" pitchFamily="34" charset="0"/>
                <a:ea typeface="微软雅黑"/>
              </a:defRPr>
            </a:lvl1pPr>
          </a:lstStyle>
          <a:p>
            <a:r>
              <a:rPr lang="zh-CN" altLang="en-US"/>
              <a:t>单击此处编辑母版标题样式</a:t>
            </a:r>
            <a:endParaRPr lang="zh-CN" altLang="en-US"/>
          </a:p>
        </p:txBody>
      </p:sp>
      <p:sp>
        <p:nvSpPr>
          <p:cNvPr id="6" name="日期占位符 5"/>
          <p:cNvSpPr>
            <a:spLocks noGrp="1"/>
          </p:cNvSpPr>
          <p:nvPr>
            <p:ph type="dt" sz="half" idx="10"/>
            <p:custDataLst>
              <p:tags r:id="rId10"/>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7" name="页脚占位符 6"/>
          <p:cNvSpPr>
            <a:spLocks noGrp="1"/>
          </p:cNvSpPr>
          <p:nvPr>
            <p:ph type="ftr" sz="quarter" idx="11"/>
            <p:custDataLst>
              <p:tags r:id="rId11"/>
            </p:custDataLst>
          </p:nvPr>
        </p:nvSpPr>
        <p:spPr>
          <a:xfrm>
            <a:off x="2592000" y="6349833"/>
            <a:ext cx="3960000" cy="316800"/>
          </a:xfrm>
        </p:spPr>
        <p:txBody>
          <a:bodyPr/>
          <a:lstStyle/>
          <a:p>
            <a:endParaRPr lang="zh-CN" altLang="en-US"/>
          </a:p>
        </p:txBody>
      </p:sp>
      <p:sp>
        <p:nvSpPr>
          <p:cNvPr id="8" name="灯片编号占位符 7"/>
          <p:cNvSpPr>
            <a:spLocks noGrp="1"/>
          </p:cNvSpPr>
          <p:nvPr>
            <p:ph type="sldNum" sz="quarter" idx="12"/>
            <p:custDataLst>
              <p:tags r:id="rId12"/>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7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19600" y="304200"/>
            <a:ext cx="87048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nvGrpSpPr>
          <p:cNvPr id="3" name="组合 2"/>
          <p:cNvGrpSpPr/>
          <p:nvPr userDrawn="1">
            <p:custDataLst>
              <p:tags r:id="rId2"/>
            </p:custDataLst>
          </p:nvPr>
        </p:nvGrpSpPr>
        <p:grpSpPr>
          <a:xfrm rot="10800000">
            <a:off x="8226622" y="5881172"/>
            <a:ext cx="806485" cy="1169320"/>
            <a:chOff x="680085" y="-572770"/>
            <a:chExt cx="3195955" cy="3475355"/>
          </a:xfrm>
        </p:grpSpPr>
        <p:sp>
          <p:nvSpPr>
            <p:cNvPr id="4" name="任意多边形 39"/>
            <p:cNvSpPr/>
            <p:nvPr userDrawn="1">
              <p:custDataLst>
                <p:tags r:id="rId3"/>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5" name="任意多边形 3"/>
            <p:cNvSpPr/>
            <p:nvPr userDrawn="1">
              <p:custDataLst>
                <p:tags r:id="rId4"/>
              </p:custDataLst>
            </p:nvPr>
          </p:nvSpPr>
          <p:spPr>
            <a:xfrm rot="18780000">
              <a:off x="1643698"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1" name="圆角矩形 7"/>
            <p:cNvSpPr/>
            <p:nvPr userDrawn="1">
              <p:custDataLst>
                <p:tags r:id="rId5"/>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2" name="任意多边形 17"/>
            <p:cNvSpPr/>
            <p:nvPr userDrawn="1">
              <p:custDataLst>
                <p:tags r:id="rId6"/>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grpSp>
        <p:nvGrpSpPr>
          <p:cNvPr id="13" name="组合 12"/>
          <p:cNvGrpSpPr/>
          <p:nvPr userDrawn="1">
            <p:custDataLst>
              <p:tags r:id="rId7"/>
            </p:custDataLst>
          </p:nvPr>
        </p:nvGrpSpPr>
        <p:grpSpPr>
          <a:xfrm rot="10800000" flipH="1">
            <a:off x="65324" y="-642959"/>
            <a:ext cx="1454815" cy="1371891"/>
            <a:chOff x="153525" y="5623368"/>
            <a:chExt cx="3251250" cy="2299448"/>
          </a:xfrm>
        </p:grpSpPr>
        <p:sp>
          <p:nvSpPr>
            <p:cNvPr id="14" name="任意多边形 13"/>
            <p:cNvSpPr/>
            <p:nvPr userDrawn="1">
              <p:custDataLst>
                <p:tags r:id="rId8"/>
              </p:custDataLst>
            </p:nvPr>
          </p:nvSpPr>
          <p:spPr>
            <a:xfrm rot="2640000">
              <a:off x="153525" y="5768243"/>
              <a:ext cx="2301119" cy="1547256"/>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5" name="任意多边形 14"/>
            <p:cNvSpPr/>
            <p:nvPr userDrawn="1">
              <p:custDataLst>
                <p:tags r:id="rId9"/>
              </p:custDataLst>
            </p:nvPr>
          </p:nvSpPr>
          <p:spPr>
            <a:xfrm rot="2640000">
              <a:off x="1066945" y="5623368"/>
              <a:ext cx="2337830" cy="229944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sp>
        <p:nvSpPr>
          <p:cNvPr id="2" name="标题 1"/>
          <p:cNvSpPr>
            <a:spLocks noGrp="1"/>
          </p:cNvSpPr>
          <p:nvPr>
            <p:ph type="title" hasCustomPrompt="1"/>
            <p:custDataLst>
              <p:tags r:id="rId10"/>
            </p:custDataLst>
          </p:nvPr>
        </p:nvSpPr>
        <p:spPr>
          <a:xfrm>
            <a:off x="961200" y="1339650"/>
            <a:ext cx="7219800" cy="542700"/>
          </a:xfrm>
        </p:spPr>
        <p:txBody>
          <a:bodyPr anchor="ctr"/>
          <a:lstStyle>
            <a:lvl1pPr>
              <a:defRPr sz="2400" baseline="0">
                <a:solidFill>
                  <a:schemeClr val="tx1"/>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p:custDataLst>
              <p:tags r:id="rId11"/>
            </p:custDataLst>
          </p:nvPr>
        </p:nvSpPr>
        <p:spPr>
          <a:xfrm>
            <a:off x="960835" y="2594250"/>
            <a:ext cx="7219950" cy="25839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4"/>
            <p:custDataLst>
              <p:tags r:id="rId12"/>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9" name="页脚占位符 8"/>
          <p:cNvSpPr>
            <a:spLocks noGrp="1"/>
          </p:cNvSpPr>
          <p:nvPr>
            <p:ph type="ftr" sz="quarter" idx="15"/>
            <p:custDataLst>
              <p:tags r:id="rId13"/>
            </p:custDataLst>
          </p:nvPr>
        </p:nvSpPr>
        <p:spPr>
          <a:xfrm>
            <a:off x="2592000" y="6349833"/>
            <a:ext cx="3960000" cy="316800"/>
          </a:xfrm>
        </p:spPr>
        <p:txBody>
          <a:bodyPr/>
          <a:lstStyle/>
          <a:p>
            <a:endParaRPr lang="zh-CN" altLang="en-US"/>
          </a:p>
        </p:txBody>
      </p:sp>
      <p:sp>
        <p:nvSpPr>
          <p:cNvPr id="10" name="灯片编号占位符 9"/>
          <p:cNvSpPr>
            <a:spLocks noGrp="1"/>
          </p:cNvSpPr>
          <p:nvPr>
            <p:ph type="sldNum" sz="quarter" idx="16"/>
            <p:custDataLst>
              <p:tags r:id="rId14"/>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7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8" name="矩形 7"/>
          <p:cNvSpPr/>
          <p:nvPr userDrawn="1">
            <p:custDataLst>
              <p:tags r:id="rId1"/>
            </p:custDataLst>
          </p:nvPr>
        </p:nvSpPr>
        <p:spPr>
          <a:xfrm>
            <a:off x="0" y="0"/>
            <a:ext cx="3617595"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ym typeface="+mn-ea"/>
            </a:endParaRPr>
          </a:p>
        </p:txBody>
      </p:sp>
      <p:grpSp>
        <p:nvGrpSpPr>
          <p:cNvPr id="16" name="组合 15"/>
          <p:cNvGrpSpPr/>
          <p:nvPr userDrawn="1">
            <p:custDataLst>
              <p:tags r:id="rId2"/>
            </p:custDataLst>
          </p:nvPr>
        </p:nvGrpSpPr>
        <p:grpSpPr>
          <a:xfrm rot="10800000">
            <a:off x="7984558" y="5527344"/>
            <a:ext cx="1102292" cy="1598211"/>
            <a:chOff x="680085" y="-572770"/>
            <a:chExt cx="3195955" cy="3475355"/>
          </a:xfrm>
        </p:grpSpPr>
        <p:sp>
          <p:nvSpPr>
            <p:cNvPr id="17" name="任意多边形 39"/>
            <p:cNvSpPr/>
            <p:nvPr userDrawn="1">
              <p:custDataLst>
                <p:tags r:id="rId3"/>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8" name="任意多边形 3"/>
            <p:cNvSpPr/>
            <p:nvPr userDrawn="1">
              <p:custDataLst>
                <p:tags r:id="rId4"/>
              </p:custDataLst>
            </p:nvPr>
          </p:nvSpPr>
          <p:spPr>
            <a:xfrm rot="18780000">
              <a:off x="1643698"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9" name="圆角矩形 7"/>
            <p:cNvSpPr/>
            <p:nvPr userDrawn="1">
              <p:custDataLst>
                <p:tags r:id="rId5"/>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20" name="任意多边形 17"/>
            <p:cNvSpPr/>
            <p:nvPr userDrawn="1">
              <p:custDataLst>
                <p:tags r:id="rId6"/>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sp>
        <p:nvSpPr>
          <p:cNvPr id="2" name="标题 1"/>
          <p:cNvSpPr>
            <a:spLocks noGrp="1"/>
          </p:cNvSpPr>
          <p:nvPr>
            <p:ph type="title" hasCustomPrompt="1"/>
            <p:custDataLst>
              <p:tags r:id="rId7"/>
            </p:custDataLst>
          </p:nvPr>
        </p:nvSpPr>
        <p:spPr>
          <a:xfrm>
            <a:off x="437400" y="880650"/>
            <a:ext cx="2970000" cy="661500"/>
          </a:xfrm>
        </p:spPr>
        <p:txBody>
          <a:bodyPr anchor="ctr"/>
          <a:lstStyle>
            <a:lvl1pPr>
              <a:defRPr sz="2700" baseline="0">
                <a:solidFill>
                  <a:schemeClr val="tx1"/>
                </a:solidFill>
                <a:latin typeface="Arial" pitchFamily="34" charset="0"/>
                <a:ea typeface="微软雅黑"/>
              </a:defRPr>
            </a:lvl1pPr>
          </a:lstStyle>
          <a:p>
            <a:r>
              <a:rPr lang="zh-CN" altLang="en-US"/>
              <a:t>单击编辑标题</a:t>
            </a:r>
            <a:endParaRPr lang="zh-CN" altLang="en-US"/>
          </a:p>
        </p:txBody>
      </p:sp>
      <p:sp>
        <p:nvSpPr>
          <p:cNvPr id="7" name="文本占位符 6"/>
          <p:cNvSpPr>
            <a:spLocks noGrp="1"/>
          </p:cNvSpPr>
          <p:nvPr>
            <p:ph type="body" sz="quarter" idx="13"/>
            <p:custDataLst>
              <p:tags r:id="rId8"/>
            </p:custDataLst>
          </p:nvPr>
        </p:nvSpPr>
        <p:spPr>
          <a:xfrm>
            <a:off x="440100" y="2275650"/>
            <a:ext cx="2967300" cy="30699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3825900" y="1405930"/>
            <a:ext cx="4860000" cy="3815953"/>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5"/>
            <p:custDataLst>
              <p:tags r:id="rId10"/>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6"/>
            <p:custDataLst>
              <p:tags r:id="rId11"/>
            </p:custDataLst>
          </p:nvPr>
        </p:nvSpPr>
        <p:spPr>
          <a:xfrm>
            <a:off x="2592000" y="6349833"/>
            <a:ext cx="3960000" cy="316800"/>
          </a:xfrm>
        </p:spPr>
        <p:txBody>
          <a:bodyPr/>
          <a:lstStyle/>
          <a:p>
            <a:endParaRPr lang="zh-CN" altLang="en-US"/>
          </a:p>
        </p:txBody>
      </p:sp>
      <p:sp>
        <p:nvSpPr>
          <p:cNvPr id="11" name="灯片编号占位符 10"/>
          <p:cNvSpPr>
            <a:spLocks noGrp="1"/>
          </p:cNvSpPr>
          <p:nvPr>
            <p:ph type="sldNum" sz="quarter" idx="17"/>
            <p:custDataLst>
              <p:tags r:id="rId12"/>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8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userDrawn="1">
            <p:custDataLst>
              <p:tags r:id="rId1"/>
            </p:custDataLst>
          </p:nvPr>
        </p:nvSpPr>
        <p:spPr>
          <a:xfrm>
            <a:off x="0" y="0"/>
            <a:ext cx="9144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ym typeface="+mn-ea"/>
            </a:endParaRPr>
          </a:p>
        </p:txBody>
      </p:sp>
      <p:grpSp>
        <p:nvGrpSpPr>
          <p:cNvPr id="12" name="组合 11"/>
          <p:cNvGrpSpPr/>
          <p:nvPr userDrawn="1">
            <p:custDataLst>
              <p:tags r:id="rId2"/>
            </p:custDataLst>
          </p:nvPr>
        </p:nvGrpSpPr>
        <p:grpSpPr>
          <a:xfrm>
            <a:off x="69082" y="6121020"/>
            <a:ext cx="1454815" cy="1371891"/>
            <a:chOff x="153525" y="5623368"/>
            <a:chExt cx="3251250" cy="2299448"/>
          </a:xfrm>
        </p:grpSpPr>
        <p:sp>
          <p:nvSpPr>
            <p:cNvPr id="13" name="任意多边形 13"/>
            <p:cNvSpPr/>
            <p:nvPr userDrawn="1">
              <p:custDataLst>
                <p:tags r:id="rId3"/>
              </p:custDataLst>
            </p:nvPr>
          </p:nvSpPr>
          <p:spPr>
            <a:xfrm rot="2640000">
              <a:off x="153525" y="5768243"/>
              <a:ext cx="2301119" cy="1547256"/>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23" h="2437">
                  <a:moveTo>
                    <a:pt x="640" y="0"/>
                  </a:moveTo>
                  <a:lnTo>
                    <a:pt x="3200" y="0"/>
                  </a:lnTo>
                  <a:cubicBezTo>
                    <a:pt x="3355" y="0"/>
                    <a:pt x="3496" y="55"/>
                    <a:pt x="3607" y="146"/>
                  </a:cubicBezTo>
                  <a:lnTo>
                    <a:pt x="3624" y="161"/>
                  </a:lnTo>
                  <a:lnTo>
                    <a:pt x="3501" y="279"/>
                  </a:lnTo>
                  <a:lnTo>
                    <a:pt x="3490" y="269"/>
                  </a:lnTo>
                  <a:cubicBezTo>
                    <a:pt x="3387" y="184"/>
                    <a:pt x="3255" y="133"/>
                    <a:pt x="3111" y="133"/>
                  </a:cubicBezTo>
                  <a:lnTo>
                    <a:pt x="729" y="133"/>
                  </a:lnTo>
                  <a:cubicBezTo>
                    <a:pt x="400" y="133"/>
                    <a:pt x="133" y="400"/>
                    <a:pt x="133" y="729"/>
                  </a:cubicBezTo>
                  <a:lnTo>
                    <a:pt x="133" y="2437"/>
                  </a:lnTo>
                  <a:lnTo>
                    <a:pt x="0" y="2298"/>
                  </a:ln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4" name="任意多边形 14"/>
            <p:cNvSpPr/>
            <p:nvPr userDrawn="1">
              <p:custDataLst>
                <p:tags r:id="rId4"/>
              </p:custDataLst>
            </p:nvPr>
          </p:nvSpPr>
          <p:spPr>
            <a:xfrm rot="2640000">
              <a:off x="1066945" y="5623368"/>
              <a:ext cx="2337830" cy="229944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sp>
        <p:nvSpPr>
          <p:cNvPr id="2" name="标题 1"/>
          <p:cNvSpPr>
            <a:spLocks noGrp="1"/>
          </p:cNvSpPr>
          <p:nvPr>
            <p:ph type="title"/>
            <p:custDataLst>
              <p:tags r:id="rId5"/>
            </p:custDataLst>
          </p:nvPr>
        </p:nvSpPr>
        <p:spPr>
          <a:xfrm>
            <a:off x="459000" y="859500"/>
            <a:ext cx="8232300" cy="469800"/>
          </a:xfrm>
        </p:spPr>
        <p:txBody>
          <a:bodyPr anchor="ctr"/>
          <a:lstStyle>
            <a:lvl1pPr algn="ctr">
              <a:defRPr sz="27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文本占位符 6"/>
          <p:cNvSpPr>
            <a:spLocks noGrp="1"/>
          </p:cNvSpPr>
          <p:nvPr>
            <p:ph type="body" sz="quarter" idx="13"/>
            <p:custDataLst>
              <p:tags r:id="rId6"/>
            </p:custDataLst>
          </p:nvPr>
        </p:nvSpPr>
        <p:spPr>
          <a:xfrm>
            <a:off x="459000" y="1763100"/>
            <a:ext cx="8231981" cy="621000"/>
          </a:xfrm>
        </p:spPr>
        <p:txBody>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459581" y="3236850"/>
            <a:ext cx="8224200" cy="25731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5"/>
            <p:custDataLst>
              <p:tags r:id="rId8"/>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6"/>
            <p:custDataLst>
              <p:tags r:id="rId9"/>
            </p:custDataLst>
          </p:nvPr>
        </p:nvSpPr>
        <p:spPr>
          <a:xfrm>
            <a:off x="2592000" y="6349833"/>
            <a:ext cx="3960000" cy="316800"/>
          </a:xfrm>
        </p:spPr>
        <p:txBody>
          <a:bodyPr/>
          <a:lstStyle/>
          <a:p>
            <a:endParaRPr lang="zh-CN" altLang="en-US"/>
          </a:p>
        </p:txBody>
      </p:sp>
      <p:sp>
        <p:nvSpPr>
          <p:cNvPr id="11" name="灯片编号占位符 10"/>
          <p:cNvSpPr>
            <a:spLocks noGrp="1"/>
          </p:cNvSpPr>
          <p:nvPr>
            <p:ph type="sldNum" sz="quarter" idx="17"/>
            <p:custDataLst>
              <p:tags r:id="rId10"/>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8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sp>
        <p:nvSpPr>
          <p:cNvPr id="8" name="矩形 7"/>
          <p:cNvSpPr/>
          <p:nvPr userDrawn="1">
            <p:custDataLst>
              <p:tags r:id="rId1"/>
            </p:custDataLst>
          </p:nvPr>
        </p:nvSpPr>
        <p:spPr>
          <a:xfrm>
            <a:off x="0" y="5029201"/>
            <a:ext cx="9144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ym typeface="+mn-ea"/>
            </a:endParaRPr>
          </a:p>
        </p:txBody>
      </p:sp>
      <p:grpSp>
        <p:nvGrpSpPr>
          <p:cNvPr id="3" name="组合 2"/>
          <p:cNvGrpSpPr/>
          <p:nvPr userDrawn="1">
            <p:custDataLst>
              <p:tags r:id="rId2"/>
            </p:custDataLst>
          </p:nvPr>
        </p:nvGrpSpPr>
        <p:grpSpPr>
          <a:xfrm>
            <a:off x="7374909" y="-641677"/>
            <a:ext cx="1540637" cy="1326361"/>
            <a:chOff x="2893296" y="-1063911"/>
            <a:chExt cx="3398516" cy="2194382"/>
          </a:xfrm>
        </p:grpSpPr>
        <p:sp>
          <p:nvSpPr>
            <p:cNvPr id="4" name="任意多边形 1"/>
            <p:cNvSpPr/>
            <p:nvPr userDrawn="1">
              <p:custDataLst>
                <p:tags r:id="rId3"/>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5" name="任意多边形 2"/>
            <p:cNvSpPr/>
            <p:nvPr userDrawn="1">
              <p:custDataLst>
                <p:tags r:id="rId4"/>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sp>
        <p:nvSpPr>
          <p:cNvPr id="2" name="标题 1"/>
          <p:cNvSpPr>
            <a:spLocks noGrp="1"/>
          </p:cNvSpPr>
          <p:nvPr>
            <p:ph type="title"/>
            <p:custDataLst>
              <p:tags r:id="rId5"/>
            </p:custDataLst>
          </p:nvPr>
        </p:nvSpPr>
        <p:spPr>
          <a:xfrm>
            <a:off x="453600" y="740250"/>
            <a:ext cx="8232300" cy="423900"/>
          </a:xfrm>
        </p:spPr>
        <p:txBody>
          <a:bodyPr anchor="ctr"/>
          <a:lstStyle>
            <a:lvl1pPr algn="ctr">
              <a:defRPr sz="24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6"/>
            </p:custDataLst>
          </p:nvPr>
        </p:nvSpPr>
        <p:spPr>
          <a:xfrm>
            <a:off x="453628" y="2082600"/>
            <a:ext cx="8243100" cy="24084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445500" y="5306850"/>
            <a:ext cx="8251200" cy="7587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6" name="日期占位符 5"/>
          <p:cNvSpPr>
            <a:spLocks noGrp="1"/>
          </p:cNvSpPr>
          <p:nvPr>
            <p:ph type="dt" sz="half" idx="15"/>
            <p:custDataLst>
              <p:tags r:id="rId8"/>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6"/>
            <p:custDataLst>
              <p:tags r:id="rId9"/>
            </p:custDataLst>
          </p:nvPr>
        </p:nvSpPr>
        <p:spPr>
          <a:xfrm>
            <a:off x="2592000" y="6349833"/>
            <a:ext cx="3960000" cy="316800"/>
          </a:xfrm>
        </p:spPr>
        <p:txBody>
          <a:bodyPr/>
          <a:lstStyle/>
          <a:p>
            <a:endParaRPr lang="zh-CN" altLang="en-US"/>
          </a:p>
        </p:txBody>
      </p:sp>
      <p:sp>
        <p:nvSpPr>
          <p:cNvPr id="11" name="灯片编号占位符 10"/>
          <p:cNvSpPr>
            <a:spLocks noGrp="1"/>
          </p:cNvSpPr>
          <p:nvPr>
            <p:ph type="sldNum" sz="quarter" idx="17"/>
            <p:custDataLst>
              <p:tags r:id="rId10"/>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8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sp>
        <p:nvSpPr>
          <p:cNvPr id="10" name="矩形 9"/>
          <p:cNvSpPr/>
          <p:nvPr userDrawn="1">
            <p:custDataLst>
              <p:tags r:id="rId1"/>
            </p:custDataLst>
          </p:nvPr>
        </p:nvSpPr>
        <p:spPr>
          <a:xfrm>
            <a:off x="0" y="0"/>
            <a:ext cx="9144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ym typeface="+mn-ea"/>
            </a:endParaRPr>
          </a:p>
        </p:txBody>
      </p:sp>
      <p:grpSp>
        <p:nvGrpSpPr>
          <p:cNvPr id="15" name="组合 14"/>
          <p:cNvGrpSpPr/>
          <p:nvPr userDrawn="1">
            <p:custDataLst>
              <p:tags r:id="rId2"/>
            </p:custDataLst>
          </p:nvPr>
        </p:nvGrpSpPr>
        <p:grpSpPr>
          <a:xfrm rot="10800000">
            <a:off x="8226622" y="5881172"/>
            <a:ext cx="806485" cy="1169320"/>
            <a:chOff x="680085" y="-572770"/>
            <a:chExt cx="3195955" cy="3475355"/>
          </a:xfrm>
        </p:grpSpPr>
        <p:sp>
          <p:nvSpPr>
            <p:cNvPr id="3" name="任意多边形 39"/>
            <p:cNvSpPr/>
            <p:nvPr userDrawn="1">
              <p:custDataLst>
                <p:tags r:id="rId3"/>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4" name="任意多边形 3"/>
            <p:cNvSpPr/>
            <p:nvPr userDrawn="1">
              <p:custDataLst>
                <p:tags r:id="rId4"/>
              </p:custDataLst>
            </p:nvPr>
          </p:nvSpPr>
          <p:spPr>
            <a:xfrm rot="18780000">
              <a:off x="1643698"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5" name="圆角矩形 7"/>
            <p:cNvSpPr/>
            <p:nvPr userDrawn="1">
              <p:custDataLst>
                <p:tags r:id="rId5"/>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4" name="任意多边形 17"/>
            <p:cNvSpPr/>
            <p:nvPr userDrawn="1">
              <p:custDataLst>
                <p:tags r:id="rId6"/>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sp>
        <p:nvSpPr>
          <p:cNvPr id="2" name="标题 1"/>
          <p:cNvSpPr>
            <a:spLocks noGrp="1"/>
          </p:cNvSpPr>
          <p:nvPr>
            <p:ph type="title"/>
            <p:custDataLst>
              <p:tags r:id="rId7"/>
            </p:custDataLst>
          </p:nvPr>
        </p:nvSpPr>
        <p:spPr>
          <a:xfrm>
            <a:off x="434700" y="292846"/>
            <a:ext cx="8278200" cy="331473"/>
          </a:xfrm>
        </p:spPr>
        <p:txBody>
          <a:bodyPr/>
          <a:lstStyle>
            <a:lvl1pPr>
              <a:defRPr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8"/>
            </p:custDataLst>
          </p:nvPr>
        </p:nvSpPr>
        <p:spPr>
          <a:xfrm>
            <a:off x="434700" y="2025000"/>
            <a:ext cx="4006800" cy="21708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4681800" y="2025000"/>
            <a:ext cx="4025700" cy="21708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0"/>
            </p:custDataLst>
          </p:nvPr>
        </p:nvSpPr>
        <p:spPr>
          <a:xfrm>
            <a:off x="429300" y="4914450"/>
            <a:ext cx="4006800" cy="5859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1"/>
            </p:custDataLst>
          </p:nvPr>
        </p:nvSpPr>
        <p:spPr>
          <a:xfrm>
            <a:off x="4689900" y="4910850"/>
            <a:ext cx="4025700" cy="5859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6" name="日期占位符 5"/>
          <p:cNvSpPr>
            <a:spLocks noGrp="1"/>
          </p:cNvSpPr>
          <p:nvPr>
            <p:ph type="dt" sz="half" idx="17"/>
            <p:custDataLst>
              <p:tags r:id="rId12"/>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8"/>
            <p:custDataLst>
              <p:tags r:id="rId13"/>
            </p:custDataLst>
          </p:nvPr>
        </p:nvSpPr>
        <p:spPr>
          <a:xfrm>
            <a:off x="2592000" y="6349833"/>
            <a:ext cx="3960000" cy="316800"/>
          </a:xfrm>
        </p:spPr>
        <p:txBody>
          <a:bodyPr/>
          <a:lstStyle/>
          <a:p>
            <a:endParaRPr lang="zh-CN" altLang="en-US"/>
          </a:p>
        </p:txBody>
      </p:sp>
      <p:sp>
        <p:nvSpPr>
          <p:cNvPr id="12" name="灯片编号占位符 11"/>
          <p:cNvSpPr>
            <a:spLocks noGrp="1"/>
          </p:cNvSpPr>
          <p:nvPr>
            <p:ph type="sldNum" sz="quarter" idx="19"/>
            <p:custDataLst>
              <p:tags r:id="rId14"/>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8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10" name="矩形 9"/>
          <p:cNvSpPr/>
          <p:nvPr userDrawn="1">
            <p:custDataLst>
              <p:tags r:id="rId1"/>
            </p:custDataLst>
          </p:nvPr>
        </p:nvSpPr>
        <p:spPr>
          <a:xfrm>
            <a:off x="0" y="1576668"/>
            <a:ext cx="9144000" cy="370466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ym typeface="+mn-ea"/>
            </a:endParaRPr>
          </a:p>
        </p:txBody>
      </p:sp>
      <p:grpSp>
        <p:nvGrpSpPr>
          <p:cNvPr id="14" name="组合 13"/>
          <p:cNvGrpSpPr/>
          <p:nvPr userDrawn="1">
            <p:custDataLst>
              <p:tags r:id="rId2"/>
            </p:custDataLst>
          </p:nvPr>
        </p:nvGrpSpPr>
        <p:grpSpPr>
          <a:xfrm>
            <a:off x="291721" y="-768181"/>
            <a:ext cx="1823790" cy="1570133"/>
            <a:chOff x="2893296" y="-1063911"/>
            <a:chExt cx="3398516" cy="2194382"/>
          </a:xfrm>
        </p:grpSpPr>
        <p:sp>
          <p:nvSpPr>
            <p:cNvPr id="15" name="任意多边形 1"/>
            <p:cNvSpPr/>
            <p:nvPr userDrawn="1">
              <p:custDataLst>
                <p:tags r:id="rId3"/>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6" name="任意多边形 2"/>
            <p:cNvSpPr/>
            <p:nvPr userDrawn="1">
              <p:custDataLst>
                <p:tags r:id="rId4"/>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grpSp>
        <p:nvGrpSpPr>
          <p:cNvPr id="17" name="组合 16"/>
          <p:cNvGrpSpPr/>
          <p:nvPr userDrawn="1">
            <p:custDataLst>
              <p:tags r:id="rId5"/>
            </p:custDataLst>
          </p:nvPr>
        </p:nvGrpSpPr>
        <p:grpSpPr>
          <a:xfrm rot="10800000">
            <a:off x="7569119" y="5077463"/>
            <a:ext cx="1472261" cy="2134628"/>
            <a:chOff x="680085" y="-572770"/>
            <a:chExt cx="3195955" cy="3475355"/>
          </a:xfrm>
        </p:grpSpPr>
        <p:sp>
          <p:nvSpPr>
            <p:cNvPr id="18" name="任意多边形 39"/>
            <p:cNvSpPr/>
            <p:nvPr userDrawn="1">
              <p:custDataLst>
                <p:tags r:id="rId6"/>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19" name="任意多边形 3"/>
            <p:cNvSpPr/>
            <p:nvPr userDrawn="1">
              <p:custDataLst>
                <p:tags r:id="rId7"/>
              </p:custDataLst>
            </p:nvPr>
          </p:nvSpPr>
          <p:spPr>
            <a:xfrm rot="18780000">
              <a:off x="1643698"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20" name="圆角矩形 7"/>
            <p:cNvSpPr/>
            <p:nvPr userDrawn="1">
              <p:custDataLst>
                <p:tags r:id="rId8"/>
              </p:custDataLst>
            </p:nvPr>
          </p:nvSpPr>
          <p:spPr>
            <a:xfrm rot="18780000">
              <a:off x="680085" y="1315720"/>
              <a:ext cx="873760" cy="87376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
          <p:nvSpPr>
            <p:cNvPr id="21" name="任意多边形 17"/>
            <p:cNvSpPr/>
            <p:nvPr userDrawn="1">
              <p:custDataLst>
                <p:tags r:id="rId9"/>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grpSp>
      <p:sp>
        <p:nvSpPr>
          <p:cNvPr id="2" name="标题 1"/>
          <p:cNvSpPr>
            <a:spLocks noGrp="1"/>
          </p:cNvSpPr>
          <p:nvPr>
            <p:ph type="title" hasCustomPrompt="1"/>
            <p:custDataLst>
              <p:tags r:id="rId10"/>
            </p:custDataLst>
          </p:nvPr>
        </p:nvSpPr>
        <p:spPr>
          <a:xfrm>
            <a:off x="1142100" y="1637550"/>
            <a:ext cx="6858000" cy="1790100"/>
          </a:xfrm>
        </p:spPr>
        <p:txBody>
          <a:bodyPr anchor="b"/>
          <a:lstStyle>
            <a:lvl1pPr algn="ctr">
              <a:defRPr sz="4500" baseline="0">
                <a:solidFill>
                  <a:schemeClr val="tx1"/>
                </a:solidFill>
                <a:latin typeface="Arial" pitchFamily="34" charset="0"/>
                <a:ea typeface="微软雅黑"/>
              </a:defRPr>
            </a:lvl1pPr>
          </a:lstStyle>
          <a:p>
            <a:r>
              <a:rPr lang="zh-CN" altLang="en-US"/>
              <a:t>单击此处编辑标题</a:t>
            </a:r>
            <a:endParaRPr lang="zh-CN" altLang="en-US"/>
          </a:p>
        </p:txBody>
      </p:sp>
      <p:sp>
        <p:nvSpPr>
          <p:cNvPr id="7" name="文本占位符 6"/>
          <p:cNvSpPr>
            <a:spLocks noGrp="1"/>
          </p:cNvSpPr>
          <p:nvPr>
            <p:ph type="body" sz="quarter" idx="13"/>
            <p:custDataLst>
              <p:tags r:id="rId11"/>
            </p:custDataLst>
          </p:nvPr>
        </p:nvSpPr>
        <p:spPr>
          <a:xfrm>
            <a:off x="1141810" y="4069800"/>
            <a:ext cx="6858000" cy="1242000"/>
          </a:xfrm>
        </p:spPr>
        <p:txBody>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6" name="日期占位符 5"/>
          <p:cNvSpPr>
            <a:spLocks noGrp="1"/>
          </p:cNvSpPr>
          <p:nvPr>
            <p:ph type="dt" sz="half" idx="14"/>
            <p:custDataLst>
              <p:tags r:id="rId12"/>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5"/>
            <p:custDataLst>
              <p:tags r:id="rId13"/>
            </p:custDataLst>
          </p:nvPr>
        </p:nvSpPr>
        <p:spPr>
          <a:xfrm>
            <a:off x="2592000" y="6349833"/>
            <a:ext cx="3960000" cy="316800"/>
          </a:xfrm>
        </p:spPr>
        <p:txBody>
          <a:bodyPr/>
          <a:lstStyle/>
          <a:p>
            <a:endParaRPr lang="zh-CN" altLang="en-US"/>
          </a:p>
        </p:txBody>
      </p:sp>
      <p:sp>
        <p:nvSpPr>
          <p:cNvPr id="9" name="灯片编号占位符 8"/>
          <p:cNvSpPr>
            <a:spLocks noGrp="1"/>
          </p:cNvSpPr>
          <p:nvPr>
            <p:ph type="sldNum" sz="quarter" idx="16"/>
            <p:custDataLst>
              <p:tags r:id="rId14"/>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87.xml" /><Relationship Id="rId2" Type="http://schemas.openxmlformats.org/officeDocument/2006/relationships/slideLayout" Target="../slideLayouts/slideLayout13.xml" /><Relationship Id="rId20" Type="http://schemas.openxmlformats.org/officeDocument/2006/relationships/tags" Target="../tags/tag88.xml" /><Relationship Id="rId21" Type="http://schemas.openxmlformats.org/officeDocument/2006/relationships/tags" Target="../tags/tag89.xml" /><Relationship Id="rId22" Type="http://schemas.openxmlformats.org/officeDocument/2006/relationships/tags" Target="../tags/tag90.xml" /><Relationship Id="rId23" Type="http://schemas.openxmlformats.org/officeDocument/2006/relationships/tags" Target="../tags/tag91.xml" /><Relationship Id="rId24" Type="http://schemas.openxmlformats.org/officeDocument/2006/relationships/tags" Target="../tags/tag92.xml" /><Relationship Id="rId25" Type="http://schemas.openxmlformats.org/officeDocument/2006/relationships/image" Target="../media/image2.png" /><Relationship Id="rId26" Type="http://schemas.openxmlformats.org/officeDocument/2006/relationships/tags" Target="../tags/tag93.xml"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slideLayout" Target="../slideLayouts/slideLayout39.xml" /><Relationship Id="rId11" Type="http://schemas.openxmlformats.org/officeDocument/2006/relationships/slideLayout" Target="../slideLayouts/slideLayout40.xml" /><Relationship Id="rId12" Type="http://schemas.openxmlformats.org/officeDocument/2006/relationships/slideLayout" Target="../slideLayouts/slideLayout41.xml" /><Relationship Id="rId13" Type="http://schemas.openxmlformats.org/officeDocument/2006/relationships/slideLayout" Target="../slideLayouts/slideLayout42.xml" /><Relationship Id="rId14" Type="http://schemas.openxmlformats.org/officeDocument/2006/relationships/slideLayout" Target="../slideLayouts/slideLayout43.xml" /><Relationship Id="rId15" Type="http://schemas.openxmlformats.org/officeDocument/2006/relationships/slideLayout" Target="../slideLayouts/slideLayout44.xml" /><Relationship Id="rId16" Type="http://schemas.openxmlformats.org/officeDocument/2006/relationships/slideLayout" Target="../slideLayouts/slideLayout45.xml" /><Relationship Id="rId17" Type="http://schemas.openxmlformats.org/officeDocument/2006/relationships/slideLayout" Target="../slideLayouts/slideLayout46.xml" /><Relationship Id="rId18" Type="http://schemas.openxmlformats.org/officeDocument/2006/relationships/slideLayout" Target="../slideLayouts/slideLayout47.xml" /><Relationship Id="rId19" Type="http://schemas.openxmlformats.org/officeDocument/2006/relationships/tags" Target="../tags/tag162.xml" /><Relationship Id="rId2" Type="http://schemas.openxmlformats.org/officeDocument/2006/relationships/slideLayout" Target="../slideLayouts/slideLayout31.xml" /><Relationship Id="rId20" Type="http://schemas.openxmlformats.org/officeDocument/2006/relationships/tags" Target="../tags/tag163.xml" /><Relationship Id="rId21" Type="http://schemas.openxmlformats.org/officeDocument/2006/relationships/tags" Target="../tags/tag164.xml" /><Relationship Id="rId22" Type="http://schemas.openxmlformats.org/officeDocument/2006/relationships/theme" Target="../theme/theme3.xml" /><Relationship Id="rId3" Type="http://schemas.openxmlformats.org/officeDocument/2006/relationships/slideLayout" Target="../slideLayouts/slideLayout32.xml" /><Relationship Id="rId4" Type="http://schemas.openxmlformats.org/officeDocument/2006/relationships/slideLayout" Target="../slideLayouts/slideLayout33.xml" /><Relationship Id="rId5" Type="http://schemas.openxmlformats.org/officeDocument/2006/relationships/slideLayout" Target="../slideLayouts/slideLayout34.xml" /><Relationship Id="rId6" Type="http://schemas.openxmlformats.org/officeDocument/2006/relationships/slideLayout" Target="../slideLayouts/slideLayout35.xml" /><Relationship Id="rId7" Type="http://schemas.openxmlformats.org/officeDocument/2006/relationships/slideLayout" Target="../slideLayouts/slideLayout36.xml" /><Relationship Id="rId8" Type="http://schemas.openxmlformats.org/officeDocument/2006/relationships/slideLayout" Target="../slideLayouts/slideLayout37.xml" /><Relationship Id="rId9" Type="http://schemas.openxmlformats.org/officeDocument/2006/relationships/slideLayout" Target="../slideLayouts/slideLayout38.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8.xml" /><Relationship Id="rId10" Type="http://schemas.openxmlformats.org/officeDocument/2006/relationships/slideLayout" Target="../slideLayouts/slideLayout57.xml" /><Relationship Id="rId11" Type="http://schemas.openxmlformats.org/officeDocument/2006/relationships/slideLayout" Target="../slideLayouts/slideLayout58.xml" /><Relationship Id="rId12" Type="http://schemas.openxmlformats.org/officeDocument/2006/relationships/slideLayout" Target="../slideLayouts/slideLayout59.xml" /><Relationship Id="rId13" Type="http://schemas.openxmlformats.org/officeDocument/2006/relationships/slideLayout" Target="../slideLayouts/slideLayout60.xml" /><Relationship Id="rId14" Type="http://schemas.openxmlformats.org/officeDocument/2006/relationships/slideLayout" Target="../slideLayouts/slideLayout61.xml" /><Relationship Id="rId15" Type="http://schemas.openxmlformats.org/officeDocument/2006/relationships/slideLayout" Target="../slideLayouts/slideLayout62.xml" /><Relationship Id="rId16" Type="http://schemas.openxmlformats.org/officeDocument/2006/relationships/slideLayout" Target="../slideLayouts/slideLayout63.xml" /><Relationship Id="rId17" Type="http://schemas.openxmlformats.org/officeDocument/2006/relationships/slideLayout" Target="../slideLayouts/slideLayout64.xml" /><Relationship Id="rId18" Type="http://schemas.openxmlformats.org/officeDocument/2006/relationships/slideLayout" Target="../slideLayouts/slideLayout65.xml" /><Relationship Id="rId19" Type="http://schemas.openxmlformats.org/officeDocument/2006/relationships/tags" Target="../tags/tag275.xml" /><Relationship Id="rId2" Type="http://schemas.openxmlformats.org/officeDocument/2006/relationships/slideLayout" Target="../slideLayouts/slideLayout49.xml" /><Relationship Id="rId20" Type="http://schemas.openxmlformats.org/officeDocument/2006/relationships/tags" Target="../tags/tag276.xml" /><Relationship Id="rId21" Type="http://schemas.openxmlformats.org/officeDocument/2006/relationships/tags" Target="../tags/tag277.xml" /><Relationship Id="rId22" Type="http://schemas.openxmlformats.org/officeDocument/2006/relationships/tags" Target="../tags/tag278.xml" /><Relationship Id="rId23" Type="http://schemas.openxmlformats.org/officeDocument/2006/relationships/tags" Target="../tags/tag279.xml" /><Relationship Id="rId24" Type="http://schemas.openxmlformats.org/officeDocument/2006/relationships/tags" Target="../tags/tag280.xml" /><Relationship Id="rId25" Type="http://schemas.openxmlformats.org/officeDocument/2006/relationships/theme" Target="../theme/theme4.xml" /><Relationship Id="rId3" Type="http://schemas.openxmlformats.org/officeDocument/2006/relationships/slideLayout" Target="../slideLayouts/slideLayout50.xml" /><Relationship Id="rId4" Type="http://schemas.openxmlformats.org/officeDocument/2006/relationships/slideLayout" Target="../slideLayouts/slideLayout51.xml" /><Relationship Id="rId5" Type="http://schemas.openxmlformats.org/officeDocument/2006/relationships/slideLayout" Target="../slideLayouts/slideLayout52.xml" /><Relationship Id="rId6" Type="http://schemas.openxmlformats.org/officeDocument/2006/relationships/slideLayout" Target="../slideLayouts/slideLayout53.xml" /><Relationship Id="rId7" Type="http://schemas.openxmlformats.org/officeDocument/2006/relationships/slideLayout" Target="../slideLayouts/slideLayout54.xml" /><Relationship Id="rId8" Type="http://schemas.openxmlformats.org/officeDocument/2006/relationships/slideLayout" Target="../slideLayouts/slideLayout55.xml" /><Relationship Id="rId9" Type="http://schemas.openxmlformats.org/officeDocument/2006/relationships/slideLayout" Target="../slideLayouts/slideLayout56.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66.xml" /><Relationship Id="rId10" Type="http://schemas.openxmlformats.org/officeDocument/2006/relationships/slideLayout" Target="../slideLayouts/slideLayout75.xml" /><Relationship Id="rId11" Type="http://schemas.openxmlformats.org/officeDocument/2006/relationships/slideLayout" Target="../slideLayouts/slideLayout76.xml" /><Relationship Id="rId12" Type="http://schemas.openxmlformats.org/officeDocument/2006/relationships/slideLayout" Target="../slideLayouts/slideLayout77.xml" /><Relationship Id="rId13" Type="http://schemas.openxmlformats.org/officeDocument/2006/relationships/slideLayout" Target="../slideLayouts/slideLayout78.xml" /><Relationship Id="rId14" Type="http://schemas.openxmlformats.org/officeDocument/2006/relationships/slideLayout" Target="../slideLayouts/slideLayout79.xml" /><Relationship Id="rId15" Type="http://schemas.openxmlformats.org/officeDocument/2006/relationships/slideLayout" Target="../slideLayouts/slideLayout80.xml" /><Relationship Id="rId16" Type="http://schemas.openxmlformats.org/officeDocument/2006/relationships/slideLayout" Target="../slideLayouts/slideLayout81.xml" /><Relationship Id="rId17" Type="http://schemas.openxmlformats.org/officeDocument/2006/relationships/slideLayout" Target="../slideLayouts/slideLayout82.xml" /><Relationship Id="rId18" Type="http://schemas.openxmlformats.org/officeDocument/2006/relationships/slideLayout" Target="../slideLayouts/slideLayout83.xml" /><Relationship Id="rId19" Type="http://schemas.openxmlformats.org/officeDocument/2006/relationships/tags" Target="../tags/tag449.xml" /><Relationship Id="rId2" Type="http://schemas.openxmlformats.org/officeDocument/2006/relationships/slideLayout" Target="../slideLayouts/slideLayout67.xml" /><Relationship Id="rId20" Type="http://schemas.openxmlformats.org/officeDocument/2006/relationships/tags" Target="../tags/tag450.xml" /><Relationship Id="rId21" Type="http://schemas.openxmlformats.org/officeDocument/2006/relationships/tags" Target="../tags/tag451.xml" /><Relationship Id="rId22" Type="http://schemas.openxmlformats.org/officeDocument/2006/relationships/tags" Target="../tags/tag452.xml" /><Relationship Id="rId23" Type="http://schemas.openxmlformats.org/officeDocument/2006/relationships/tags" Target="../tags/tag453.xml" /><Relationship Id="rId24" Type="http://schemas.openxmlformats.org/officeDocument/2006/relationships/tags" Target="../tags/tag454.xml" /><Relationship Id="rId25" Type="http://schemas.openxmlformats.org/officeDocument/2006/relationships/image" Target="../media/image2.png" /><Relationship Id="rId26" Type="http://schemas.openxmlformats.org/officeDocument/2006/relationships/tags" Target="../tags/tag455.xml" /><Relationship Id="rId27" Type="http://schemas.openxmlformats.org/officeDocument/2006/relationships/theme" Target="../theme/theme5.xml" /><Relationship Id="rId3" Type="http://schemas.openxmlformats.org/officeDocument/2006/relationships/slideLayout" Target="../slideLayouts/slideLayout68.xml" /><Relationship Id="rId4" Type="http://schemas.openxmlformats.org/officeDocument/2006/relationships/slideLayout" Target="../slideLayouts/slideLayout69.xml" /><Relationship Id="rId5" Type="http://schemas.openxmlformats.org/officeDocument/2006/relationships/slideLayout" Target="../slideLayouts/slideLayout70.xml" /><Relationship Id="rId6" Type="http://schemas.openxmlformats.org/officeDocument/2006/relationships/slideLayout" Target="../slideLayouts/slideLayout71.xml" /><Relationship Id="rId7" Type="http://schemas.openxmlformats.org/officeDocument/2006/relationships/slideLayout" Target="../slideLayouts/slideLayout72.xml" /><Relationship Id="rId8" Type="http://schemas.openxmlformats.org/officeDocument/2006/relationships/slideLayout" Target="../slideLayouts/slideLayout73.xml" /><Relationship Id="rId9" Type="http://schemas.openxmlformats.org/officeDocument/2006/relationships/slideLayout" Target="../slideLayouts/slideLayout7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p:sp>
        <p:nvSpPr>
          <p:cNvPr id="2050" name="标题占位符 1"/>
          <p:cNvSpPr>
            <a:spLocks noGrp="1"/>
          </p:cNvSpPr>
          <p:nvPr>
            <p:ph type="title"/>
            <p:custDataLst>
              <p:tags r:id="rId19"/>
            </p:custDataLst>
          </p:nvPr>
        </p:nvSpPr>
        <p:spPr>
          <a:xfrm>
            <a:off x="501650" y="1189038"/>
            <a:ext cx="8140700" cy="331787"/>
          </a:xfrm>
          <a:prstGeom prst="rect">
            <a:avLst/>
          </a:prstGeom>
          <a:noFill/>
          <a:ln w="9525">
            <a:noFill/>
          </a:ln>
        </p:spPr>
        <p:txBody>
          <a:bodyPr vert="horz" lIns="101600" tIns="38100" rIns="76200" bIns="38100" anchor="t" anchorCtr="0"/>
          <a:lstStyle/>
          <a:p>
            <a:pPr lvl="0"/>
            <a:r>
              <a:rPr lang="zh-CN" altLang="en-US"/>
              <a:t>单击此处编辑母版标题样式</a:t>
            </a:r>
            <a:endParaRPr lang="zh-CN" altLang="en-US"/>
          </a:p>
        </p:txBody>
      </p:sp>
      <p:sp>
        <p:nvSpPr>
          <p:cNvPr id="2051" name="文本占位符 2"/>
          <p:cNvSpPr>
            <a:spLocks noGrp="1"/>
          </p:cNvSpPr>
          <p:nvPr>
            <p:ph type="body" idx="5"/>
            <p:custDataLst>
              <p:tags r:id="rId20"/>
            </p:custDataLst>
          </p:nvPr>
        </p:nvSpPr>
        <p:spPr>
          <a:xfrm>
            <a:off x="501650" y="1571625"/>
            <a:ext cx="8140700" cy="4041775"/>
          </a:xfrm>
          <a:prstGeom prst="rect">
            <a:avLst/>
          </a:prstGeom>
          <a:noFill/>
          <a:ln w="9525">
            <a:noFill/>
          </a:ln>
        </p:spPr>
        <p:txBody>
          <a:bodyPr vert="horz" lIns="101600" tIns="0" rIns="82550" bIns="0"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660400" y="5619750"/>
            <a:ext cx="2024063" cy="238125"/>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1200" b="0" i="0" u="none" strike="noStrike" kern="1200" cap="none" spc="0" normalizeH="0" baseline="0">
                <a:solidFill>
                  <a:schemeClr val="tx1">
                    <a:tint val="75000"/>
                  </a:schemeClr>
                </a:solidFill>
                <a:uFillTx/>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3"/>
            <p:custDataLst>
              <p:tags r:id="rId22"/>
            </p:custDataLst>
          </p:nvPr>
        </p:nvSpPr>
        <p:spPr>
          <a:xfrm>
            <a:off x="3087688" y="5619750"/>
            <a:ext cx="2968625" cy="238125"/>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1200" b="0" i="0" u="none" strike="noStrike" kern="1200" cap="none" spc="0" normalizeH="0" baseline="0">
                <a:solidFill>
                  <a:schemeClr val="tx1">
                    <a:tint val="75000"/>
                  </a:schemeClr>
                </a:solidFill>
                <a:uFillTx/>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base"/>
            <a:endParaRPr lang="zh-CN" altLang="en-US" strike="noStrike" noProof="1"/>
          </a:p>
        </p:txBody>
      </p:sp>
      <p:sp>
        <p:nvSpPr>
          <p:cNvPr id="6" name="灯片编号占位符 5"/>
          <p:cNvSpPr>
            <a:spLocks noGrp="1"/>
          </p:cNvSpPr>
          <p:nvPr>
            <p:ph type="sldNum" sz="quarter" idx="4"/>
            <p:custDataLst>
              <p:tags r:id="rId23"/>
            </p:custDataLst>
          </p:nvPr>
        </p:nvSpPr>
        <p:spPr>
          <a:xfrm>
            <a:off x="6457950" y="5619750"/>
            <a:ext cx="2025650" cy="238125"/>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1200" b="0" i="0" u="none" strike="noStrike" kern="1200" cap="none" spc="0" normalizeH="0" baseline="0">
                <a:solidFill>
                  <a:schemeClr val="tx1">
                    <a:tint val="75000"/>
                  </a:schemeClr>
                </a:solidFill>
                <a:uFillTx/>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
        <p:nvSpPr>
          <p:cNvPr id="7" name="KSO_TEMPLATE" hidden="1"/>
          <p:cNvSpPr/>
          <p:nvPr userDrawn="1">
            <p:custDataLst>
              <p:tags r:id="rId24"/>
            </p:custDataLst>
          </p:nvPr>
        </p:nvSpPr>
        <p:spPr>
          <a:xfrm flipH="1">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pic>
        <p:nvPicPr>
          <p:cNvPr id="2" name="图片 1" descr="知护网"/>
          <p:cNvPicPr>
            <a:picLocks noChangeAspect="1"/>
          </p:cNvPicPr>
          <p:nvPr userDrawn="1">
            <p:custDataLst>
              <p:tags r:id="rId26"/>
            </p:custDataLst>
          </p:nvPr>
        </p:nvPicPr>
        <p:blipFill>
          <a:blip r:embed="rId25"/>
          <a:stretch>
            <a:fillRect/>
          </a:stretch>
        </p:blipFill>
        <p:spPr>
          <a:xfrm>
            <a:off x="7824470" y="6287770"/>
            <a:ext cx="1319530" cy="570230"/>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lumMod val="75000"/>
              <a:lumOff val="25000"/>
            </a:schemeClr>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75000"/>
              <a:lumOff val="2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lt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502412" y="1189673"/>
            <a:ext cx="8139178" cy="331473"/>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502412" y="1578299"/>
            <a:ext cx="8139178" cy="4041680"/>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659807" y="5619625"/>
            <a:ext cx="2025000" cy="237600"/>
          </a:xfrm>
          <a:prstGeom prst="rect">
            <a:avLst/>
          </a:prstGeom>
        </p:spPr>
        <p:txBody>
          <a:bodyPr vert="horz" wrap="square"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汉仪正圆-35S" panose="00020600040101010101"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3087000" y="5619625"/>
            <a:ext cx="2970000" cy="237600"/>
          </a:xfrm>
          <a:prstGeom prst="rect">
            <a:avLst/>
          </a:prstGeom>
        </p:spPr>
        <p:txBody>
          <a:bodyPr vert="horz" wrap="square"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汉仪正圆-35S" panose="00020600040101010101"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6" name="灯片编号占位符 5"/>
          <p:cNvSpPr>
            <a:spLocks noGrp="1"/>
          </p:cNvSpPr>
          <p:nvPr>
            <p:ph type="sldNum" sz="quarter" idx="4"/>
          </p:nvPr>
        </p:nvSpPr>
        <p:spPr>
          <a:xfrm>
            <a:off x="6457950" y="5619625"/>
            <a:ext cx="2025000" cy="237600"/>
          </a:xfrm>
          <a:prstGeom prst="rect">
            <a:avLst/>
          </a:prstGeom>
        </p:spPr>
        <p:txBody>
          <a:bodyPr vert="horz" wrap="square"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汉仪正圆-35S" panose="00020600040101010101"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fld id="{49AE70B2-8BF9-45C0-BB95-33D1B9D3A854}" type="slidenum">
              <a:rPr lang="zh-CN" altLang="en-US" smtClean="0"/>
              <a:t>0</a:t>
            </a:fld>
            <a:endParaRPr lang="zh-CN" altLang="en-US"/>
          </a:p>
        </p:txBody>
      </p:sp>
      <p:sp>
        <p:nvSpPr>
          <p:cNvPr id="8" name="KSO_TEMPLATE" hidden="1"/>
          <p:cNvSpPr/>
          <p:nvPr userDrawn="1">
            <p:custDataLst>
              <p:tags r:id="rId21"/>
            </p:custDataLst>
          </p:nvPr>
        </p:nvSpPr>
        <p:spPr>
          <a:xfrm flipH="1">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spTree>
  </p:cSld>
  <p:clrMap bg1="lt1" tx1="dk1" bg2="lt2" tx2="dk2" accent1="accent1" accent2="accent2" accent3="accent3" accent4="accent4" accent5="accent5" accent6="accent6" hlink="hlink" folHlink="folHlink"/>
  <p:sldLayoutIdLst>
    <p:sldLayoutId id="2147483680"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685800" rtl="0" eaLnBrk="1" fontAlgn="auto" latinLnBrk="0" hangingPunct="1">
        <a:lnSpc>
          <a:spcPct val="100000"/>
        </a:lnSpc>
        <a:spcBef>
          <a:spcPct val="0"/>
        </a:spcBef>
        <a:buNone/>
        <a:defRPr sz="1800" b="1" u="none" strike="noStrike" kern="1200" cap="none" spc="200" normalizeH="0">
          <a:solidFill>
            <a:schemeClr val="tx1"/>
          </a:solidFill>
          <a:uFillTx/>
          <a:latin typeface="Arial" pitchFamily="34" charset="0"/>
          <a:ea typeface="汉仪正圆-35S" panose="00020600040101010101" charset="-122"/>
          <a:cs typeface="+mj-cs"/>
        </a:defRPr>
      </a:lvl1pPr>
    </p:titleStyle>
    <p:bodyStyle>
      <a:lvl1pPr marL="1714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Arial" pitchFamily="34" charset="0"/>
          <a:ea typeface="汉仪正圆-35S" panose="00020600040101010101" charset="-122"/>
          <a:cs typeface="+mn-cs"/>
        </a:defRPr>
      </a:lvl1pPr>
      <a:lvl2pPr marL="514350" indent="-171450" algn="l" defTabSz="685800" rtl="0" eaLnBrk="1" fontAlgn="auto" latinLnBrk="0" hangingPunct="1">
        <a:lnSpc>
          <a:spcPct val="130000"/>
        </a:lnSpc>
        <a:spcBef>
          <a:spcPct val="0"/>
        </a:spcBef>
        <a:spcAft>
          <a:spcPts val="1000"/>
        </a:spcAft>
        <a:buFont typeface="Arial" pitchFamily="34" charset="0"/>
        <a:buChar char="•"/>
        <a:tabLst>
          <a:tab pos="1207135"/>
        </a:tabLst>
        <a:defRPr sz="1200" u="none" strike="noStrike" kern="1200" cap="none" spc="150" normalizeH="0" baseline="0">
          <a:solidFill>
            <a:schemeClr val="tx1"/>
          </a:solidFill>
          <a:uFillTx/>
          <a:latin typeface="Arial" pitchFamily="34" charset="0"/>
          <a:ea typeface="汉仪正圆-35S" panose="00020600040101010101" charset="-122"/>
          <a:cs typeface="+mn-cs"/>
        </a:defRPr>
      </a:lvl2pPr>
      <a:lvl3pPr marL="8572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Arial" pitchFamily="34" charset="0"/>
          <a:ea typeface="汉仪正圆-35S" panose="00020600040101010101" charset="-122"/>
          <a:cs typeface="+mn-cs"/>
        </a:defRPr>
      </a:lvl3pPr>
      <a:lvl4pPr marL="12001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Arial" pitchFamily="34" charset="0"/>
          <a:ea typeface="汉仪正圆-35S" panose="00020600040101010101" charset="-122"/>
          <a:cs typeface="+mn-cs"/>
        </a:defRPr>
      </a:lvl4pPr>
      <a:lvl5pPr marL="15430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solidFill>
          <a:uFillTx/>
          <a:latin typeface="Arial" pitchFamily="34" charset="0"/>
          <a:ea typeface="汉仪正圆-35S" panose="00020600040101010101" charset="-122"/>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p:sp>
        <p:nvSpPr>
          <p:cNvPr id="3074" name="标题占位符 1"/>
          <p:cNvSpPr>
            <a:spLocks noGrp="1"/>
          </p:cNvSpPr>
          <p:nvPr>
            <p:ph type="title"/>
            <p:custDataLst>
              <p:tags r:id="rId19"/>
            </p:custDataLst>
          </p:nvPr>
        </p:nvSpPr>
        <p:spPr>
          <a:xfrm>
            <a:off x="501650" y="1189038"/>
            <a:ext cx="8140700" cy="331787"/>
          </a:xfrm>
          <a:prstGeom prst="rect">
            <a:avLst/>
          </a:prstGeom>
          <a:noFill/>
          <a:ln w="9525">
            <a:noFill/>
          </a:ln>
        </p:spPr>
        <p:txBody>
          <a:bodyPr vert="horz" lIns="101600" tIns="38100" rIns="76200" bIns="38100" anchor="t" anchorCtr="0"/>
          <a:lstStyle/>
          <a:p>
            <a:pPr lvl="0"/>
            <a:r>
              <a:rPr lang="zh-CN" altLang="en-US"/>
              <a:t>单击此处编辑母版标题样式</a:t>
            </a:r>
            <a:endParaRPr lang="zh-CN" altLang="en-US"/>
          </a:p>
        </p:txBody>
      </p:sp>
      <p:sp>
        <p:nvSpPr>
          <p:cNvPr id="3075" name="文本占位符 2"/>
          <p:cNvSpPr>
            <a:spLocks noGrp="1"/>
          </p:cNvSpPr>
          <p:nvPr>
            <p:ph type="body" idx="5"/>
            <p:custDataLst>
              <p:tags r:id="rId20"/>
            </p:custDataLst>
          </p:nvPr>
        </p:nvSpPr>
        <p:spPr>
          <a:xfrm>
            <a:off x="501650" y="1571625"/>
            <a:ext cx="8140700" cy="4041775"/>
          </a:xfrm>
          <a:prstGeom prst="rect">
            <a:avLst/>
          </a:prstGeom>
          <a:noFill/>
          <a:ln w="9525">
            <a:noFill/>
          </a:ln>
        </p:spPr>
        <p:txBody>
          <a:bodyPr vert="horz" lIns="101600" tIns="0" rIns="82550" bIns="0"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660400" y="5619750"/>
            <a:ext cx="2024063" cy="238125"/>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900" b="0" i="0" u="none" strike="noStrike" kern="1200" cap="none" spc="0" normalizeH="0" baseline="0">
                <a:solidFill>
                  <a:schemeClr val="tx1">
                    <a:tint val="75000"/>
                  </a:schemeClr>
                </a:solidFill>
                <a:uFillTx/>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3"/>
            <p:custDataLst>
              <p:tags r:id="rId22"/>
            </p:custDataLst>
          </p:nvPr>
        </p:nvSpPr>
        <p:spPr>
          <a:xfrm>
            <a:off x="3087688" y="5619750"/>
            <a:ext cx="2968625" cy="238125"/>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900" b="0" i="0" u="none" strike="noStrike" kern="1200" cap="none" spc="0" normalizeH="0" baseline="0">
                <a:solidFill>
                  <a:schemeClr val="tx1">
                    <a:tint val="75000"/>
                  </a:schemeClr>
                </a:solidFill>
                <a:uFillTx/>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base"/>
            <a:endParaRPr lang="zh-CN" altLang="en-US" strike="noStrike" noProof="1"/>
          </a:p>
        </p:txBody>
      </p:sp>
      <p:sp>
        <p:nvSpPr>
          <p:cNvPr id="6" name="灯片编号占位符 5"/>
          <p:cNvSpPr>
            <a:spLocks noGrp="1"/>
          </p:cNvSpPr>
          <p:nvPr>
            <p:ph type="sldNum" sz="quarter" idx="4"/>
            <p:custDataLst>
              <p:tags r:id="rId23"/>
            </p:custDataLst>
          </p:nvPr>
        </p:nvSpPr>
        <p:spPr>
          <a:xfrm>
            <a:off x="6457950" y="5619750"/>
            <a:ext cx="2025650" cy="238125"/>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900" b="0" i="0" u="none" strike="noStrike" kern="1200" cap="none" spc="0" normalizeH="0" baseline="0">
                <a:solidFill>
                  <a:schemeClr val="tx1">
                    <a:tint val="75000"/>
                  </a:schemeClr>
                </a:solidFill>
                <a:uFillTx/>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
        <p:nvSpPr>
          <p:cNvPr id="7" name="KSO_TEMPLATE" hidden="1"/>
          <p:cNvSpPr/>
          <p:nvPr userDrawn="1">
            <p:custDataLst>
              <p:tags r:id="rId24"/>
            </p:custDataLst>
          </p:nvPr>
        </p:nvSpPr>
        <p:spPr>
          <a:xfrm flipH="1">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685800" rtl="0" eaLnBrk="1" fontAlgn="auto" latinLnBrk="0" hangingPunct="1">
        <a:lnSpc>
          <a:spcPct val="100000"/>
        </a:lnSpc>
        <a:spcBef>
          <a:spcPct val="0"/>
        </a:spcBef>
        <a:buNone/>
        <a:defRPr sz="1800" b="1" u="none" strike="noStrike" kern="1200" cap="none" spc="200" normalizeH="0">
          <a:solidFill>
            <a:schemeClr val="tx1">
              <a:lumMod val="75000"/>
              <a:lumOff val="25000"/>
            </a:schemeClr>
          </a:solidFill>
          <a:uFillTx/>
          <a:latin typeface="Arial" pitchFamily="34" charset="0"/>
          <a:ea typeface="微软雅黑"/>
          <a:cs typeface="+mj-cs"/>
        </a:defRPr>
      </a:lvl1pPr>
    </p:titleStyle>
    <p:bodyStyle>
      <a:lvl1pPr marL="1714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1pPr>
      <a:lvl2pPr marL="514350" indent="-171450" algn="l" defTabSz="685800" rtl="0" eaLnBrk="1" fontAlgn="auto" latinLnBrk="0" hangingPunct="1">
        <a:lnSpc>
          <a:spcPct val="130000"/>
        </a:lnSpc>
        <a:spcBef>
          <a:spcPct val="0"/>
        </a:spcBef>
        <a:spcAft>
          <a:spcPts val="1000"/>
        </a:spcAft>
        <a:buFont typeface="Arial" pitchFamily="34" charset="0"/>
        <a:buChar char="•"/>
        <a:tabLst>
          <a:tab pos="1207135"/>
        </a:tabLst>
        <a:defRPr sz="1200" u="none" strike="noStrike" kern="1200" cap="none" spc="150" normalizeH="0" baseline="0">
          <a:solidFill>
            <a:schemeClr val="tx1">
              <a:lumMod val="75000"/>
              <a:lumOff val="25000"/>
            </a:schemeClr>
          </a:solidFill>
          <a:uFillTx/>
          <a:latin typeface="Arial" pitchFamily="34" charset="0"/>
          <a:ea typeface="微软雅黑"/>
          <a:cs typeface="+mn-cs"/>
        </a:defRPr>
      </a:lvl2pPr>
      <a:lvl3pPr marL="8572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3pPr>
      <a:lvl4pPr marL="12001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4pPr>
      <a:lvl5pPr marL="15430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502412" y="1189673"/>
            <a:ext cx="8139178" cy="331473"/>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502412" y="1571631"/>
            <a:ext cx="8139178" cy="4041680"/>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659807" y="5619625"/>
            <a:ext cx="2025000" cy="237600"/>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900" b="0" i="0" u="none" strike="noStrike" kern="1200" cap="none" spc="0" normalizeH="0" baseline="0">
                <a:solidFill>
                  <a:schemeClr val="tx1">
                    <a:tint val="75000"/>
                  </a:schemeClr>
                </a:solidFill>
                <a:uFillTx/>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3087000" y="5619625"/>
            <a:ext cx="2970000" cy="237600"/>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900" b="0" i="0" u="none" strike="noStrike" kern="1200" cap="none" spc="0" normalizeH="0" baseline="0">
                <a:solidFill>
                  <a:schemeClr val="tx1">
                    <a:tint val="75000"/>
                  </a:schemeClr>
                </a:solidFill>
                <a:uFillTx/>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6457950" y="5619625"/>
            <a:ext cx="2025000" cy="237600"/>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900" b="0" i="0" u="none" strike="noStrike" kern="1200" cap="none" spc="0" normalizeH="0" baseline="0">
                <a:solidFill>
                  <a:schemeClr val="tx1">
                    <a:tint val="75000"/>
                  </a:schemeClr>
                </a:solidFill>
                <a:uFillTx/>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pic>
        <p:nvPicPr>
          <p:cNvPr id="8" name="图片 7" descr="知护网"/>
          <p:cNvPicPr>
            <a:picLocks noChangeAspect="1"/>
          </p:cNvPicPr>
          <p:nvPr userDrawn="1">
            <p:custDataLst>
              <p:tags r:id="rId26"/>
            </p:custDataLst>
          </p:nvPr>
        </p:nvPicPr>
        <p:blipFill>
          <a:blip r:embed="rId25"/>
          <a:stretch>
            <a:fillRect/>
          </a:stretch>
        </p:blipFill>
        <p:spPr>
          <a:xfrm>
            <a:off x="7824470" y="6287770"/>
            <a:ext cx="1319530" cy="570230"/>
          </a:xfrm>
          <a:prstGeom prst="rect">
            <a:avLst/>
          </a:prstGeom>
        </p:spPr>
      </p:pic>
    </p:spTree>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 id="2147483773" r:id="rId18"/>
  </p:sldLayoutIdLst>
  <p:transition/>
  <p:timing/>
  <p:txStyles>
    <p:titleStyle>
      <a:lvl1pPr algn="l" defTabSz="685800" rtl="0" eaLnBrk="1" fontAlgn="auto" latinLnBrk="0" hangingPunct="1">
        <a:lnSpc>
          <a:spcPct val="100000"/>
        </a:lnSpc>
        <a:spcBef>
          <a:spcPct val="0"/>
        </a:spcBef>
        <a:buNone/>
        <a:defRPr sz="1800" b="1" u="none" strike="noStrike" kern="1200" cap="none" spc="200" normalizeH="0">
          <a:solidFill>
            <a:schemeClr val="tx1">
              <a:lumMod val="75000"/>
              <a:lumOff val="25000"/>
            </a:schemeClr>
          </a:solidFill>
          <a:uFillTx/>
          <a:latin typeface="Arial" pitchFamily="34" charset="0"/>
          <a:ea typeface="微软雅黑"/>
          <a:cs typeface="+mj-cs"/>
        </a:defRPr>
      </a:lvl1pPr>
    </p:titleStyle>
    <p:bodyStyle>
      <a:lvl1pPr marL="1714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1pPr>
      <a:lvl2pPr marL="514350" indent="-171450" algn="l" defTabSz="685800" rtl="0" eaLnBrk="1" fontAlgn="auto" latinLnBrk="0" hangingPunct="1">
        <a:lnSpc>
          <a:spcPct val="130000"/>
        </a:lnSpc>
        <a:spcBef>
          <a:spcPct val="0"/>
        </a:spcBef>
        <a:spcAft>
          <a:spcPts val="1000"/>
        </a:spcAft>
        <a:buFont typeface="Arial" pitchFamily="34" charset="0"/>
        <a:buChar char="•"/>
        <a:tabLst>
          <a:tab pos="1207135"/>
        </a:tabLst>
        <a:defRPr sz="1200" u="none" strike="noStrike" kern="1200" cap="none" spc="150" normalizeH="0" baseline="0">
          <a:solidFill>
            <a:schemeClr val="tx1">
              <a:lumMod val="75000"/>
              <a:lumOff val="25000"/>
            </a:schemeClr>
          </a:solidFill>
          <a:uFillTx/>
          <a:latin typeface="Arial" pitchFamily="34" charset="0"/>
          <a:ea typeface="微软雅黑"/>
          <a:cs typeface="+mn-cs"/>
        </a:defRPr>
      </a:lvl2pPr>
      <a:lvl3pPr marL="8572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3pPr>
      <a:lvl4pPr marL="12001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4pPr>
      <a:lvl5pPr marL="15430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456.xml" /><Relationship Id="rId4" Type="http://schemas.openxmlformats.org/officeDocument/2006/relationships/tags" Target="../tags/tag457.xml" /><Relationship Id="rId5" Type="http://schemas.openxmlformats.org/officeDocument/2006/relationships/tags" Target="../tags/tag458.xml" /><Relationship Id="rId6" Type="http://schemas.openxmlformats.org/officeDocument/2006/relationships/tags" Target="../tags/tag459.xml" /><Relationship Id="rId7" Type="http://schemas.openxmlformats.org/officeDocument/2006/relationships/tags" Target="../tags/tag46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67.xml" /><Relationship Id="rId11" Type="http://schemas.openxmlformats.org/officeDocument/2006/relationships/tags" Target="../tags/tag468.xml" /><Relationship Id="rId2" Type="http://schemas.openxmlformats.org/officeDocument/2006/relationships/notesSlide" Target="../notesSlides/notesSlide2.xml" /><Relationship Id="rId3" Type="http://schemas.openxmlformats.org/officeDocument/2006/relationships/image" Target="../media/image7.png" /><Relationship Id="rId4" Type="http://schemas.openxmlformats.org/officeDocument/2006/relationships/tags" Target="../tags/tag461.xml" /><Relationship Id="rId5" Type="http://schemas.openxmlformats.org/officeDocument/2006/relationships/tags" Target="../tags/tag462.xml" /><Relationship Id="rId6" Type="http://schemas.openxmlformats.org/officeDocument/2006/relationships/tags" Target="../tags/tag463.xml" /><Relationship Id="rId7" Type="http://schemas.openxmlformats.org/officeDocument/2006/relationships/tags" Target="../tags/tag464.xml" /><Relationship Id="rId8" Type="http://schemas.openxmlformats.org/officeDocument/2006/relationships/tags" Target="../tags/tag465.xml" /><Relationship Id="rId9" Type="http://schemas.openxmlformats.org/officeDocument/2006/relationships/tags" Target="../tags/tag46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76.xml" /><Relationship Id="rId11" Type="http://schemas.openxmlformats.org/officeDocument/2006/relationships/tags" Target="../tags/tag477.xml" /><Relationship Id="rId12" Type="http://schemas.openxmlformats.org/officeDocument/2006/relationships/tags" Target="../tags/tag478.xml" /><Relationship Id="rId13" Type="http://schemas.openxmlformats.org/officeDocument/2006/relationships/tags" Target="../tags/tag479.xml" /><Relationship Id="rId14" Type="http://schemas.openxmlformats.org/officeDocument/2006/relationships/tags" Target="../tags/tag480.xml" /><Relationship Id="rId15" Type="http://schemas.openxmlformats.org/officeDocument/2006/relationships/tags" Target="../tags/tag481.xml" /><Relationship Id="rId16" Type="http://schemas.openxmlformats.org/officeDocument/2006/relationships/tags" Target="../tags/tag482.xml" /><Relationship Id="rId17" Type="http://schemas.openxmlformats.org/officeDocument/2006/relationships/tags" Target="../tags/tag483.xml" /><Relationship Id="rId18" Type="http://schemas.openxmlformats.org/officeDocument/2006/relationships/tags" Target="../tags/tag484.xml" /><Relationship Id="rId19" Type="http://schemas.openxmlformats.org/officeDocument/2006/relationships/tags" Target="../tags/tag485.xml" /><Relationship Id="rId2" Type="http://schemas.openxmlformats.org/officeDocument/2006/relationships/image" Target="../media/image8.jpeg" /><Relationship Id="rId20" Type="http://schemas.openxmlformats.org/officeDocument/2006/relationships/tags" Target="../tags/tag486.xml" /><Relationship Id="rId21" Type="http://schemas.openxmlformats.org/officeDocument/2006/relationships/tags" Target="../tags/tag487.xml" /><Relationship Id="rId22" Type="http://schemas.openxmlformats.org/officeDocument/2006/relationships/tags" Target="../tags/tag488.xml" /><Relationship Id="rId23" Type="http://schemas.openxmlformats.org/officeDocument/2006/relationships/tags" Target="../tags/tag489.xml" /><Relationship Id="rId3" Type="http://schemas.openxmlformats.org/officeDocument/2006/relationships/tags" Target="../tags/tag469.xml" /><Relationship Id="rId4" Type="http://schemas.openxmlformats.org/officeDocument/2006/relationships/tags" Target="../tags/tag470.xml" /><Relationship Id="rId5" Type="http://schemas.openxmlformats.org/officeDocument/2006/relationships/tags" Target="../tags/tag471.xml" /><Relationship Id="rId6" Type="http://schemas.openxmlformats.org/officeDocument/2006/relationships/tags" Target="../tags/tag472.xml" /><Relationship Id="rId7" Type="http://schemas.openxmlformats.org/officeDocument/2006/relationships/tags" Target="../tags/tag473.xml" /><Relationship Id="rId8" Type="http://schemas.openxmlformats.org/officeDocument/2006/relationships/tags" Target="../tags/tag474.xml" /><Relationship Id="rId9" Type="http://schemas.openxmlformats.org/officeDocument/2006/relationships/tags" Target="../tags/tag47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3.xml" /><Relationship Id="rId3" Type="http://schemas.openxmlformats.org/officeDocument/2006/relationships/tags" Target="../tags/tag490.xml" /><Relationship Id="rId4" Type="http://schemas.openxmlformats.org/officeDocument/2006/relationships/tags" Target="../tags/tag491.xml" /><Relationship Id="rId5" Type="http://schemas.openxmlformats.org/officeDocument/2006/relationships/tags" Target="../tags/tag492.xml" /><Relationship Id="rId6" Type="http://schemas.openxmlformats.org/officeDocument/2006/relationships/tags" Target="../tags/tag493.xml" /><Relationship Id="rId7" Type="http://schemas.openxmlformats.org/officeDocument/2006/relationships/tags" Target="../tags/tag49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501.xml" /><Relationship Id="rId11" Type="http://schemas.openxmlformats.org/officeDocument/2006/relationships/tags" Target="../tags/tag502.xml" /><Relationship Id="rId12" Type="http://schemas.openxmlformats.org/officeDocument/2006/relationships/tags" Target="../tags/tag503.xml" /><Relationship Id="rId2" Type="http://schemas.openxmlformats.org/officeDocument/2006/relationships/notesSlide" Target="../notesSlides/notesSlide4.xml" /><Relationship Id="rId3" Type="http://schemas.openxmlformats.org/officeDocument/2006/relationships/image" Target="../media/image9.png" /><Relationship Id="rId4" Type="http://schemas.openxmlformats.org/officeDocument/2006/relationships/tags" Target="../tags/tag495.xml" /><Relationship Id="rId5" Type="http://schemas.openxmlformats.org/officeDocument/2006/relationships/tags" Target="../tags/tag496.xml" /><Relationship Id="rId6" Type="http://schemas.openxmlformats.org/officeDocument/2006/relationships/tags" Target="../tags/tag497.xml" /><Relationship Id="rId7" Type="http://schemas.openxmlformats.org/officeDocument/2006/relationships/tags" Target="../tags/tag498.xml" /><Relationship Id="rId8" Type="http://schemas.openxmlformats.org/officeDocument/2006/relationships/tags" Target="../tags/tag499.xml" /><Relationship Id="rId9" Type="http://schemas.openxmlformats.org/officeDocument/2006/relationships/tags" Target="../tags/tag50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10.jpeg" /><Relationship Id="rId4" Type="http://schemas.openxmlformats.org/officeDocument/2006/relationships/tags" Target="../tags/tag504.xml" /><Relationship Id="rId5" Type="http://schemas.openxmlformats.org/officeDocument/2006/relationships/tags" Target="../tags/tag505.xml" /><Relationship Id="rId6" Type="http://schemas.openxmlformats.org/officeDocument/2006/relationships/tags" Target="../tags/tag506.xml" /><Relationship Id="rId7" Type="http://schemas.openxmlformats.org/officeDocument/2006/relationships/tags" Target="../tags/tag507.xml" /><Relationship Id="rId8" Type="http://schemas.openxmlformats.org/officeDocument/2006/relationships/image" Target="../media/image11.png" /><Relationship Id="rId9" Type="http://schemas.openxmlformats.org/officeDocument/2006/relationships/tags" Target="../tags/tag50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54.xml" /><Relationship Id="rId10" Type="http://schemas.openxmlformats.org/officeDocument/2006/relationships/tags" Target="../tags/tag516.xml" /><Relationship Id="rId11" Type="http://schemas.openxmlformats.org/officeDocument/2006/relationships/tags" Target="../tags/tag517.xml" /><Relationship Id="rId12" Type="http://schemas.openxmlformats.org/officeDocument/2006/relationships/tags" Target="../tags/tag518.xml" /><Relationship Id="rId13" Type="http://schemas.openxmlformats.org/officeDocument/2006/relationships/tags" Target="../tags/tag519.xml" /><Relationship Id="rId14" Type="http://schemas.openxmlformats.org/officeDocument/2006/relationships/tags" Target="../tags/tag520.xml" /><Relationship Id="rId15" Type="http://schemas.openxmlformats.org/officeDocument/2006/relationships/tags" Target="../tags/tag521.xml" /><Relationship Id="rId16" Type="http://schemas.openxmlformats.org/officeDocument/2006/relationships/image" Target="../media/image12.jpeg" /><Relationship Id="rId17" Type="http://schemas.openxmlformats.org/officeDocument/2006/relationships/tags" Target="../tags/tag522.xml" /><Relationship Id="rId18" Type="http://schemas.openxmlformats.org/officeDocument/2006/relationships/image" Target="../media/image13.png" /><Relationship Id="rId19" Type="http://schemas.openxmlformats.org/officeDocument/2006/relationships/tags" Target="../tags/tag523.xml" /><Relationship Id="rId2" Type="http://schemas.openxmlformats.org/officeDocument/2006/relationships/notesSlide" Target="../notesSlides/notesSlide6.xml" /><Relationship Id="rId20" Type="http://schemas.openxmlformats.org/officeDocument/2006/relationships/tags" Target="../tags/tag524.xml" /><Relationship Id="rId3" Type="http://schemas.openxmlformats.org/officeDocument/2006/relationships/tags" Target="../tags/tag509.xml" /><Relationship Id="rId4" Type="http://schemas.openxmlformats.org/officeDocument/2006/relationships/tags" Target="../tags/tag510.xml" /><Relationship Id="rId5" Type="http://schemas.openxmlformats.org/officeDocument/2006/relationships/tags" Target="../tags/tag511.xml" /><Relationship Id="rId6" Type="http://schemas.openxmlformats.org/officeDocument/2006/relationships/tags" Target="../tags/tag512.xml" /><Relationship Id="rId7" Type="http://schemas.openxmlformats.org/officeDocument/2006/relationships/tags" Target="../tags/tag513.xml" /><Relationship Id="rId8" Type="http://schemas.openxmlformats.org/officeDocument/2006/relationships/tags" Target="../tags/tag514.xml" /><Relationship Id="rId9" Type="http://schemas.openxmlformats.org/officeDocument/2006/relationships/tags" Target="../tags/tag5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54.xml" /><Relationship Id="rId10" Type="http://schemas.openxmlformats.org/officeDocument/2006/relationships/tags" Target="../tags/tag532.xml" /><Relationship Id="rId11" Type="http://schemas.openxmlformats.org/officeDocument/2006/relationships/tags" Target="../tags/tag533.xml" /><Relationship Id="rId12" Type="http://schemas.openxmlformats.org/officeDocument/2006/relationships/image" Target="../media/image14.png" /><Relationship Id="rId13" Type="http://schemas.openxmlformats.org/officeDocument/2006/relationships/tags" Target="../tags/tag534.xml" /><Relationship Id="rId14" Type="http://schemas.openxmlformats.org/officeDocument/2006/relationships/tags" Target="../tags/tag535.xml" /><Relationship Id="rId15" Type="http://schemas.openxmlformats.org/officeDocument/2006/relationships/tags" Target="../tags/tag536.xml" /><Relationship Id="rId2" Type="http://schemas.openxmlformats.org/officeDocument/2006/relationships/notesSlide" Target="../notesSlides/notesSlide7.xml" /><Relationship Id="rId3" Type="http://schemas.openxmlformats.org/officeDocument/2006/relationships/tags" Target="../tags/tag525.xml" /><Relationship Id="rId4" Type="http://schemas.openxmlformats.org/officeDocument/2006/relationships/tags" Target="../tags/tag526.xml" /><Relationship Id="rId5" Type="http://schemas.openxmlformats.org/officeDocument/2006/relationships/tags" Target="../tags/tag527.xml" /><Relationship Id="rId6" Type="http://schemas.openxmlformats.org/officeDocument/2006/relationships/tags" Target="../tags/tag528.xml" /><Relationship Id="rId7" Type="http://schemas.openxmlformats.org/officeDocument/2006/relationships/tags" Target="../tags/tag529.xml" /><Relationship Id="rId8" Type="http://schemas.openxmlformats.org/officeDocument/2006/relationships/tags" Target="../tags/tag530.xml" /><Relationship Id="rId9" Type="http://schemas.openxmlformats.org/officeDocument/2006/relationships/tags" Target="../tags/tag53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8.xml" /><Relationship Id="rId3" Type="http://schemas.openxmlformats.org/officeDocument/2006/relationships/tags" Target="../tags/tag537.xml" /><Relationship Id="rId4" Type="http://schemas.openxmlformats.org/officeDocument/2006/relationships/tags" Target="../tags/tag538.xml" /><Relationship Id="rId5" Type="http://schemas.openxmlformats.org/officeDocument/2006/relationships/tags" Target="../tags/tag539.xml" /><Relationship Id="rId6" Type="http://schemas.openxmlformats.org/officeDocument/2006/relationships/tags" Target="../tags/tag540.xml" /><Relationship Id="rId7" Type="http://schemas.openxmlformats.org/officeDocument/2006/relationships/tags" Target="../tags/tag54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54.xml" /><Relationship Id="rId10" Type="http://schemas.openxmlformats.org/officeDocument/2006/relationships/tags" Target="../tags/tag549.xml" /><Relationship Id="rId11" Type="http://schemas.openxmlformats.org/officeDocument/2006/relationships/tags" Target="../tags/tag550.xml" /><Relationship Id="rId12" Type="http://schemas.openxmlformats.org/officeDocument/2006/relationships/tags" Target="../tags/tag551.xml" /><Relationship Id="rId2" Type="http://schemas.openxmlformats.org/officeDocument/2006/relationships/notesSlide" Target="../notesSlides/notesSlide9.xml" /><Relationship Id="rId3" Type="http://schemas.openxmlformats.org/officeDocument/2006/relationships/tags" Target="../tags/tag542.xml" /><Relationship Id="rId4" Type="http://schemas.openxmlformats.org/officeDocument/2006/relationships/tags" Target="../tags/tag543.xml" /><Relationship Id="rId5" Type="http://schemas.openxmlformats.org/officeDocument/2006/relationships/tags" Target="../tags/tag544.xml" /><Relationship Id="rId6" Type="http://schemas.openxmlformats.org/officeDocument/2006/relationships/tags" Target="../tags/tag545.xml" /><Relationship Id="rId7" Type="http://schemas.openxmlformats.org/officeDocument/2006/relationships/tags" Target="../tags/tag546.xml" /><Relationship Id="rId8" Type="http://schemas.openxmlformats.org/officeDocument/2006/relationships/tags" Target="../tags/tag547.xml" /><Relationship Id="rId9" Type="http://schemas.openxmlformats.org/officeDocument/2006/relationships/tags" Target="../tags/tag54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10.xml" /><Relationship Id="rId3" Type="http://schemas.openxmlformats.org/officeDocument/2006/relationships/tags" Target="../tags/tag552.xml" /><Relationship Id="rId4" Type="http://schemas.openxmlformats.org/officeDocument/2006/relationships/tags" Target="../tags/tag553.xml" /><Relationship Id="rId5" Type="http://schemas.openxmlformats.org/officeDocument/2006/relationships/tags" Target="../tags/tag554.xml" /><Relationship Id="rId6" Type="http://schemas.openxmlformats.org/officeDocument/2006/relationships/tags" Target="../tags/tag555.xml" /><Relationship Id="rId7" Type="http://schemas.openxmlformats.org/officeDocument/2006/relationships/tags" Target="../tags/tag55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2.xml" /><Relationship Id="rId10" Type="http://schemas.openxmlformats.org/officeDocument/2006/relationships/tags" Target="../tags/tag565.xml" /><Relationship Id="rId11" Type="http://schemas.openxmlformats.org/officeDocument/2006/relationships/tags" Target="../tags/tag566.xml" /><Relationship Id="rId12" Type="http://schemas.openxmlformats.org/officeDocument/2006/relationships/image" Target="../media/image15.png" /><Relationship Id="rId13" Type="http://schemas.openxmlformats.org/officeDocument/2006/relationships/tags" Target="../tags/tag567.xml" /><Relationship Id="rId14" Type="http://schemas.openxmlformats.org/officeDocument/2006/relationships/tags" Target="../tags/tag568.xml" /><Relationship Id="rId15" Type="http://schemas.openxmlformats.org/officeDocument/2006/relationships/tags" Target="../tags/tag569.xml" /><Relationship Id="rId16" Type="http://schemas.openxmlformats.org/officeDocument/2006/relationships/tags" Target="../tags/tag570.xml" /><Relationship Id="rId17" Type="http://schemas.openxmlformats.org/officeDocument/2006/relationships/tags" Target="../tags/tag571.xml" /><Relationship Id="rId18" Type="http://schemas.openxmlformats.org/officeDocument/2006/relationships/tags" Target="../tags/tag572.xml" /><Relationship Id="rId19" Type="http://schemas.openxmlformats.org/officeDocument/2006/relationships/tags" Target="../tags/tag573.xml" /><Relationship Id="rId2" Type="http://schemas.openxmlformats.org/officeDocument/2006/relationships/tags" Target="../tags/tag557.xml" /><Relationship Id="rId20" Type="http://schemas.openxmlformats.org/officeDocument/2006/relationships/tags" Target="../tags/tag574.xml" /><Relationship Id="rId21" Type="http://schemas.openxmlformats.org/officeDocument/2006/relationships/tags" Target="../tags/tag575.xml" /><Relationship Id="rId3" Type="http://schemas.openxmlformats.org/officeDocument/2006/relationships/tags" Target="../tags/tag558.xml" /><Relationship Id="rId4" Type="http://schemas.openxmlformats.org/officeDocument/2006/relationships/tags" Target="../tags/tag559.xml" /><Relationship Id="rId5" Type="http://schemas.openxmlformats.org/officeDocument/2006/relationships/tags" Target="../tags/tag560.xml" /><Relationship Id="rId6" Type="http://schemas.openxmlformats.org/officeDocument/2006/relationships/tags" Target="../tags/tag561.xml" /><Relationship Id="rId7" Type="http://schemas.openxmlformats.org/officeDocument/2006/relationships/tags" Target="../tags/tag562.xml" /><Relationship Id="rId8" Type="http://schemas.openxmlformats.org/officeDocument/2006/relationships/tags" Target="../tags/tag563.xml" /><Relationship Id="rId9" Type="http://schemas.openxmlformats.org/officeDocument/2006/relationships/tags" Target="../tags/tag56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2.xml" /><Relationship Id="rId10" Type="http://schemas.openxmlformats.org/officeDocument/2006/relationships/tags" Target="../tags/tag583.xml" /><Relationship Id="rId11" Type="http://schemas.openxmlformats.org/officeDocument/2006/relationships/tags" Target="../tags/tag584.xml" /><Relationship Id="rId12" Type="http://schemas.openxmlformats.org/officeDocument/2006/relationships/tags" Target="../tags/tag585.xml" /><Relationship Id="rId13" Type="http://schemas.openxmlformats.org/officeDocument/2006/relationships/tags" Target="../tags/tag586.xml" /><Relationship Id="rId14" Type="http://schemas.openxmlformats.org/officeDocument/2006/relationships/tags" Target="../tags/tag587.xml" /><Relationship Id="rId15" Type="http://schemas.openxmlformats.org/officeDocument/2006/relationships/tags" Target="../tags/tag588.xml" /><Relationship Id="rId16" Type="http://schemas.openxmlformats.org/officeDocument/2006/relationships/tags" Target="../tags/tag589.xml" /><Relationship Id="rId17" Type="http://schemas.openxmlformats.org/officeDocument/2006/relationships/tags" Target="../tags/tag590.xml" /><Relationship Id="rId18" Type="http://schemas.openxmlformats.org/officeDocument/2006/relationships/tags" Target="../tags/tag591.xml" /><Relationship Id="rId19" Type="http://schemas.openxmlformats.org/officeDocument/2006/relationships/tags" Target="../tags/tag592.xml" /><Relationship Id="rId2" Type="http://schemas.openxmlformats.org/officeDocument/2006/relationships/image" Target="../media/image16.png" /><Relationship Id="rId20" Type="http://schemas.openxmlformats.org/officeDocument/2006/relationships/tags" Target="../tags/tag593.xml" /><Relationship Id="rId3" Type="http://schemas.openxmlformats.org/officeDocument/2006/relationships/tags" Target="../tags/tag576.xml" /><Relationship Id="rId4" Type="http://schemas.openxmlformats.org/officeDocument/2006/relationships/tags" Target="../tags/tag577.xml" /><Relationship Id="rId5" Type="http://schemas.openxmlformats.org/officeDocument/2006/relationships/tags" Target="../tags/tag578.xml" /><Relationship Id="rId6" Type="http://schemas.openxmlformats.org/officeDocument/2006/relationships/tags" Target="../tags/tag579.xml" /><Relationship Id="rId7" Type="http://schemas.openxmlformats.org/officeDocument/2006/relationships/tags" Target="../tags/tag580.xml" /><Relationship Id="rId8" Type="http://schemas.openxmlformats.org/officeDocument/2006/relationships/tags" Target="../tags/tag581.xml" /><Relationship Id="rId9" Type="http://schemas.openxmlformats.org/officeDocument/2006/relationships/tags" Target="../tags/tag58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33133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3" name="标题 4"/>
          <p:cNvSpPr>
            <a:spLocks noGrp="1"/>
          </p:cNvSpPr>
          <p:nvPr>
            <p:ph type="ctrTitle" hasCustomPrompt="1"/>
            <p:custDataLst>
              <p:tags r:id="rId3"/>
            </p:custDataLst>
          </p:nvPr>
        </p:nvSpPr>
        <p:spPr>
          <a:xfrm>
            <a:off x="-107950" y="2317750"/>
            <a:ext cx="8096250" cy="796925"/>
          </a:xfrm>
        </p:spPr>
        <p:txBody>
          <a:bodyPr vert="horz" lIns="90000" tIns="46800" rIns="90000" bIns="0" anchor="ctr" anchorCtr="0"/>
          <a:lstStyle/>
          <a:p>
            <a:pPr defTabSz="914400">
              <a:buClrTx/>
              <a:buSzTx/>
              <a:buFontTx/>
              <a:buNone/>
            </a:pPr>
            <a:r>
              <a:rPr lang="zh-CN" altLang="en-US" sz="3200" kern="1200" normalizeH="0">
                <a:solidFill>
                  <a:srgbClr val="2F5597"/>
                </a:solidFill>
                <a:latin typeface="Arial" pitchFamily="34" charset="0"/>
                <a:ea typeface="微软雅黑"/>
                <a:cs typeface="+mj-cs"/>
              </a:rPr>
              <a:t>梯度压力袜用于静脉血栓栓塞症防治</a:t>
            </a:r>
            <a:br>
              <a:rPr lang="zh-CN" altLang="en-US" sz="3200" kern="1200" normalizeH="0">
                <a:solidFill>
                  <a:srgbClr val="2F5597"/>
                </a:solidFill>
                <a:latin typeface="Arial" pitchFamily="34" charset="0"/>
                <a:ea typeface="微软雅黑"/>
                <a:cs typeface="+mj-cs"/>
              </a:rPr>
            </a:br>
            <a:r>
              <a:rPr lang="en-US" altLang="zh-CN" sz="3200" kern="1200" normalizeH="0">
                <a:solidFill>
                  <a:srgbClr val="2F5597"/>
                </a:solidFill>
                <a:latin typeface="Arial" pitchFamily="34" charset="0"/>
                <a:ea typeface="微软雅黑"/>
                <a:cs typeface="+mj-cs"/>
              </a:rPr>
              <a:t>                 </a:t>
            </a:r>
            <a:r>
              <a:rPr lang="zh-CN" altLang="en-US" sz="3200" kern="1200" normalizeH="0">
                <a:solidFill>
                  <a:srgbClr val="2F5597"/>
                </a:solidFill>
                <a:latin typeface="Arial" pitchFamily="34" charset="0"/>
                <a:ea typeface="微软雅黑"/>
                <a:cs typeface="+mj-cs"/>
                <a:sym typeface="微软雅黑" panose="020b0503020204020204" charset="-122"/>
              </a:rPr>
              <a:t>专家共识</a:t>
            </a:r>
            <a:r>
              <a:rPr lang="zh-CN" altLang="en-US" sz="3200" kern="1200" normalizeH="0">
                <a:solidFill>
                  <a:srgbClr val="C00000"/>
                </a:solidFill>
                <a:latin typeface="Arial" pitchFamily="34" charset="0"/>
                <a:ea typeface="微软雅黑"/>
                <a:cs typeface="+mj-cs"/>
                <a:sym typeface="微软雅黑" panose="020b0503020204020204" charset="-122"/>
              </a:rPr>
              <a:t>（</a:t>
            </a:r>
            <a:r>
              <a:rPr lang="en-US" altLang="zh-CN" sz="3200" kern="1200" normalizeH="0">
                <a:solidFill>
                  <a:srgbClr val="C00000"/>
                </a:solidFill>
                <a:latin typeface="Arial" pitchFamily="34" charset="0"/>
                <a:ea typeface="微软雅黑"/>
                <a:cs typeface="+mj-cs"/>
                <a:sym typeface="微软雅黑" panose="020b0503020204020204" charset="-122"/>
              </a:rPr>
              <a:t>2019</a:t>
            </a:r>
            <a:r>
              <a:rPr lang="zh-CN" altLang="en-US" sz="3200" kern="1200" normalizeH="0">
                <a:solidFill>
                  <a:srgbClr val="C00000"/>
                </a:solidFill>
                <a:latin typeface="Arial" pitchFamily="34" charset="0"/>
                <a:ea typeface="微软雅黑"/>
                <a:cs typeface="+mj-cs"/>
                <a:sym typeface="微软雅黑" panose="020b0503020204020204" charset="-122"/>
              </a:rPr>
              <a:t>）</a:t>
            </a:r>
            <a:endParaRPr lang="zh-CN" altLang="en-US" sz="3200" kern="1200" normalizeH="0">
              <a:solidFill>
                <a:srgbClr val="C00000"/>
              </a:solidFill>
              <a:latin typeface="Arial" pitchFamily="34" charset="0"/>
              <a:ea typeface="微软雅黑"/>
              <a:cs typeface="+mj-cs"/>
              <a:sym typeface="微软雅黑" panose="020b0503020204020204" charset="-122"/>
            </a:endParaRPr>
          </a:p>
        </p:txBody>
      </p:sp>
      <p:sp>
        <p:nvSpPr>
          <p:cNvPr id="6" name="副标题 5"/>
          <p:cNvSpPr>
            <a:spLocks noGrp="1"/>
          </p:cNvSpPr>
          <p:nvPr>
            <p:ph type="subTitle" idx="1" hasCustomPrompt="1"/>
            <p:custDataLst>
              <p:tags r:id="rId4"/>
            </p:custDataLst>
          </p:nvPr>
        </p:nvSpPr>
        <p:spPr>
          <a:xfrm>
            <a:off x="611188" y="3348038"/>
            <a:ext cx="5454650" cy="950913"/>
          </a:xfrm>
        </p:spPr>
        <p:txBody>
          <a:bodyPr lIns="90000" tIns="0" rIns="90000" bIns="46800">
            <a:normAutofit fontScale="25000"/>
          </a:bodyPr>
          <a:lstStyle/>
          <a:p>
            <a:pPr marL="0" marR="0" indent="0" algn="ctr" defTabSz="914400" rtl="0" eaLnBrk="1" fontAlgn="auto" latinLnBrk="0" hangingPunct="1">
              <a:lnSpc>
                <a:spcPct val="100000"/>
              </a:lnSpc>
              <a:spcBef>
                <a:spcPct val="0"/>
              </a:spcBef>
              <a:spcAft>
                <a:spcPts val="1000"/>
              </a:spcAft>
              <a:buClrTx/>
              <a:buSzTx/>
              <a:buFont typeface="Arial" pitchFamily="34" charset="0"/>
              <a:buNone/>
            </a:pPr>
            <a:endParaRPr kumimoji="0" lang="zh-CN" altLang="en-US" sz="2400" b="0" i="0" u="none" strike="noStrike" kern="1200" cap="none" spc="200" normalizeH="0" baseline="0" noProof="1">
              <a:solidFill>
                <a:schemeClr val="accent2">
                  <a:lumMod val="75000"/>
                </a:schemeClr>
              </a:solidFill>
              <a:uFillTx/>
              <a:latin typeface="Arial" pitchFamily="34" charset="0"/>
              <a:ea typeface="微软雅黑"/>
              <a:cs typeface="+mn-cs"/>
              <a:sym typeface="+mn-ea"/>
            </a:endParaRPr>
          </a:p>
          <a:p>
            <a:pPr marL="0" marR="0" indent="0" algn="ctr" defTabSz="914400" rtl="0" eaLnBrk="1" fontAlgn="auto" latinLnBrk="0" hangingPunct="1">
              <a:lnSpc>
                <a:spcPct val="100000"/>
              </a:lnSpc>
              <a:spcBef>
                <a:spcPct val="0"/>
              </a:spcBef>
              <a:spcAft>
                <a:spcPts val="1000"/>
              </a:spcAft>
              <a:buClrTx/>
              <a:buSzTx/>
              <a:buFont typeface="Arial" pitchFamily="34" charset="0"/>
              <a:buNone/>
            </a:pPr>
            <a:r>
              <a:rPr kumimoji="0" lang="zh-CN" altLang="en-US" sz="8000" b="0" i="0" u="none" strike="noStrike" kern="1200" cap="none" spc="200" normalizeH="0" baseline="0" noProof="1">
                <a:solidFill>
                  <a:schemeClr val="accent2">
                    <a:lumMod val="75000"/>
                  </a:schemeClr>
                </a:solidFill>
                <a:uFillTx/>
                <a:latin typeface="Arial" pitchFamily="34" charset="0"/>
                <a:ea typeface="微软雅黑"/>
                <a:cs typeface="+mn-cs"/>
              </a:rPr>
              <a:t>国际血管联盟中国分部护理专业委员会、中国医师协会腔内血管学专业委员会</a:t>
            </a:r>
            <a:endParaRPr kumimoji="0" lang="zh-CN" altLang="en-US" sz="8000" b="0" i="0" u="none" strike="noStrike" kern="1200" cap="none" spc="200" normalizeH="0" baseline="0" noProof="1">
              <a:solidFill>
                <a:schemeClr val="accent2">
                  <a:lumMod val="75000"/>
                </a:schemeClr>
              </a:solidFill>
              <a:uFillTx/>
              <a:latin typeface="Arial" pitchFamily="34" charset="0"/>
              <a:ea typeface="微软雅黑"/>
              <a:cs typeface="+mn-cs"/>
            </a:endParaRPr>
          </a:p>
        </p:txBody>
      </p:sp>
      <p:sp>
        <p:nvSpPr>
          <p:cNvPr id="7" name="文本占位符 6"/>
          <p:cNvSpPr>
            <a:spLocks noGrp="1"/>
          </p:cNvSpPr>
          <p:nvPr>
            <p:ph type="body" sz="quarter" idx="13" hasCustomPrompt="1"/>
            <p:custDataLst>
              <p:tags r:id="rId5"/>
            </p:custDataLst>
          </p:nvPr>
        </p:nvSpPr>
        <p:spPr>
          <a:xfrm>
            <a:off x="3851275" y="4940300"/>
            <a:ext cx="3444875" cy="295275"/>
          </a:xfrm>
        </p:spPr>
        <p:txBody>
          <a:bodyPr lIns="90000" tIns="46800" rIns="90000" bIns="46800" anchor="ctr" anchorCtr="0">
            <a:normAutofit fontScale="60000"/>
          </a:bodyPr>
          <a:lstStyle/>
          <a:p>
            <a:pPr marL="0" marR="0" indent="0" algn="ctr" defTabSz="914400" rtl="0" eaLnBrk="1" fontAlgn="auto" latinLnBrk="0" hangingPunct="1">
              <a:lnSpc>
                <a:spcPct val="130000"/>
              </a:lnSpc>
              <a:spcBef>
                <a:spcPct val="0"/>
              </a:spcBef>
              <a:spcAft>
                <a:spcPts val="1000"/>
              </a:spcAft>
              <a:buClrTx/>
              <a:buSzTx/>
              <a:buFont typeface="Arial" pitchFamily="34" charset="0"/>
              <a:buNone/>
            </a:pPr>
            <a:r>
              <a:rPr kumimoji="0" lang="zh-CN" altLang="en-US" sz="1600" b="0" i="0" u="none" strike="noStrike" kern="1200" cap="none" spc="150" normalizeH="0" baseline="0" noProof="1">
                <a:solidFill>
                  <a:schemeClr val="accent2">
                    <a:lumMod val="75000"/>
                  </a:schemeClr>
                </a:solidFill>
                <a:uFillTx/>
                <a:latin typeface="Arial" pitchFamily="34" charset="0"/>
                <a:ea typeface="微软雅黑"/>
                <a:cs typeface="+mn-cs"/>
              </a:rPr>
              <a:t>作者：</a:t>
            </a:r>
            <a:r>
              <a:rPr kumimoji="0" lang="en-US" altLang="zh-CN" sz="1600" b="0" i="0" u="none" strike="noStrike" kern="1200" cap="none" spc="150" normalizeH="0" baseline="0" noProof="1">
                <a:solidFill>
                  <a:schemeClr val="accent2">
                    <a:lumMod val="75000"/>
                  </a:schemeClr>
                </a:solidFill>
                <a:uFillTx/>
                <a:latin typeface="Arial" pitchFamily="34" charset="0"/>
                <a:ea typeface="微软雅黑"/>
                <a:cs typeface="+mn-cs"/>
              </a:rPr>
              <a:t>DD</a:t>
            </a:r>
            <a:endParaRPr kumimoji="0" lang="en-US" altLang="zh-CN" sz="1600" b="0" i="0" u="none" strike="noStrike" kern="1200" cap="none" spc="150" normalizeH="0" baseline="0" noProof="1">
              <a:solidFill>
                <a:schemeClr val="accent2">
                  <a:lumMod val="75000"/>
                </a:schemeClr>
              </a:solidFill>
              <a:uFillTx/>
              <a:latin typeface="Arial" pitchFamily="34" charset="0"/>
              <a:ea typeface="微软雅黑"/>
              <a:cs typeface="+mn-cs"/>
            </a:endParaRPr>
          </a:p>
        </p:txBody>
      </p:sp>
      <p:sp>
        <p:nvSpPr>
          <p:cNvPr id="8" name="文本占位符 7"/>
          <p:cNvSpPr>
            <a:spLocks noGrp="1"/>
          </p:cNvSpPr>
          <p:nvPr>
            <p:ph type="body" sz="quarter" idx="14" hasCustomPrompt="1"/>
            <p:custDataLst>
              <p:tags r:id="rId6"/>
            </p:custDataLst>
          </p:nvPr>
        </p:nvSpPr>
        <p:spPr>
          <a:xfrm>
            <a:off x="3779838" y="5235575"/>
            <a:ext cx="3443288" cy="295275"/>
          </a:xfrm>
        </p:spPr>
        <p:txBody>
          <a:bodyPr lIns="90000" tIns="46800" rIns="90000" bIns="46800" anchor="ctr" anchorCtr="0">
            <a:normAutofit fontScale="60000"/>
          </a:bodyPr>
          <a:lstStyle/>
          <a:p>
            <a:pPr marL="0" marR="0" indent="0" algn="ctr" defTabSz="914400" rtl="0" eaLnBrk="1" fontAlgn="auto" latinLnBrk="0" hangingPunct="1">
              <a:lnSpc>
                <a:spcPct val="130000"/>
              </a:lnSpc>
              <a:spcBef>
                <a:spcPct val="0"/>
              </a:spcBef>
              <a:spcAft>
                <a:spcPts val="1000"/>
              </a:spcAft>
              <a:buClrTx/>
              <a:buSzTx/>
              <a:buFont typeface="Arial" pitchFamily="34" charset="0"/>
              <a:buNone/>
            </a:pPr>
            <a:r>
              <a:rPr kumimoji="0" lang="en-US" altLang="zh-CN" sz="1600" b="0" i="0" u="none" strike="noStrike" kern="1200" cap="none" spc="150" normalizeH="0" baseline="0" noProof="1">
                <a:solidFill>
                  <a:schemeClr val="accent2">
                    <a:lumMod val="75000"/>
                  </a:schemeClr>
                </a:solidFill>
                <a:uFillTx/>
                <a:latin typeface="Arial" pitchFamily="34" charset="0"/>
                <a:ea typeface="微软雅黑"/>
                <a:cs typeface="+mn-cs"/>
              </a:rPr>
              <a:t>  2023.4.5</a:t>
            </a:r>
            <a:endParaRPr kumimoji="0" lang="en-US" altLang="zh-CN" sz="1600" b="0" i="0" u="none" strike="noStrike" kern="1200" cap="none" spc="150" normalizeH="0" baseline="0" noProof="1">
              <a:solidFill>
                <a:schemeClr val="accent2">
                  <a:lumMod val="75000"/>
                </a:schemeClr>
              </a:solidFill>
              <a:uFillTx/>
              <a:latin typeface="Arial" pitchFamily="34" charset="0"/>
              <a:ea typeface="微软雅黑"/>
              <a:cs typeface="+mn-cs"/>
            </a:endParaRPr>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5841" name="图片 5"/>
          <p:cNvPicPr>
            <a:picLocks noChangeAspect="1"/>
          </p:cNvPicPr>
          <p:nvPr>
            <p:custDataLst>
              <p:tags r:id="rId4"/>
            </p:custDataLst>
          </p:nvPr>
        </p:nvPicPr>
        <p:blipFill>
          <a:blip r:embed="rId3"/>
          <a:stretch>
            <a:fillRect/>
          </a:stretch>
        </p:blipFill>
        <p:spPr>
          <a:xfrm>
            <a:off x="1689100" y="4259263"/>
            <a:ext cx="5913438" cy="2535237"/>
          </a:xfrm>
          <a:prstGeom prst="rect">
            <a:avLst/>
          </a:prstGeom>
          <a:noFill/>
          <a:ln w="9525">
            <a:noFill/>
          </a:ln>
        </p:spPr>
      </p:pic>
      <p:sp>
        <p:nvSpPr>
          <p:cNvPr id="35842" name="标题 1"/>
          <p:cNvSpPr>
            <a:spLocks noGrp="1"/>
          </p:cNvSpPr>
          <p:nvPr>
            <p:ph type="title"/>
            <p:custDataLst>
              <p:tags r:id="rId5"/>
            </p:custDataLst>
          </p:nvPr>
        </p:nvSpPr>
        <p:spPr>
          <a:xfrm>
            <a:off x="612140" y="784543"/>
            <a:ext cx="8140700" cy="331787"/>
          </a:xfrm>
        </p:spPr>
        <p:txBody>
          <a:bodyPr lIns="101600" tIns="38100" rIns="76200" bIns="38100" anchor="t" anchorCtr="0"/>
          <a:lstStyle/>
          <a:p>
            <a:pPr indent="0" defTabSz="914400">
              <a:buNone/>
            </a:pPr>
            <a:r>
              <a:rPr lang="zh-CN" altLang="en-US" kern="1200" normalizeH="0" baseline="0">
                <a:latin typeface="微软雅黑" panose="020b0503020204020204" charset="-122"/>
                <a:ea typeface="微软雅黑"/>
                <a:cs typeface="+mj-cs"/>
                <a:sym typeface="微软雅黑" panose="020b0503020204020204" charset="-122"/>
              </a:rPr>
              <a:t>前言</a:t>
            </a:r>
            <a:endParaRPr lang="zh-CN" altLang="en-US" kern="1200" normalizeH="0" baseline="0">
              <a:latin typeface="微软雅黑" panose="020b0503020204020204" charset="-122"/>
              <a:ea typeface="微软雅黑"/>
              <a:cs typeface="+mj-cs"/>
              <a:sym typeface="微软雅黑" panose="020b0503020204020204" charset="-122"/>
            </a:endParaRPr>
          </a:p>
        </p:txBody>
      </p:sp>
      <p:sp>
        <p:nvSpPr>
          <p:cNvPr id="7" name="内容占位符 6"/>
          <p:cNvSpPr>
            <a:spLocks noGrp="1"/>
          </p:cNvSpPr>
          <p:nvPr>
            <p:ph idx="1"/>
            <p:custDataLst>
              <p:tags r:id="rId6"/>
            </p:custDataLst>
          </p:nvPr>
        </p:nvSpPr>
        <p:spPr>
          <a:xfrm>
            <a:off x="539750" y="1700213"/>
            <a:ext cx="8139113" cy="4041775"/>
          </a:xfrm>
        </p:spPr>
        <p:txBody>
          <a:bodyPr lIns="101600" tIns="0" rIns="82550" bIns="0" rtlCol="0">
            <a:noAutofit/>
          </a:bodyPr>
          <a:lstStyle/>
          <a:p>
            <a:pPr marL="0" marR="0" indent="0" algn="l" defTabSz="914400" rtl="0" eaLnBrk="1" fontAlgn="auto" latinLnBrk="0" hangingPunct="1">
              <a:lnSpc>
                <a:spcPct val="130000"/>
              </a:lnSpc>
              <a:spcBef>
                <a:spcPct val="0"/>
              </a:spcBef>
              <a:spcAft>
                <a:spcPts val="1000"/>
              </a:spcAft>
              <a:buClrTx/>
              <a:buSzTx/>
              <a:buFont typeface="Arial" pitchFamily="34" charset="0"/>
              <a:buNone/>
            </a:pPr>
            <a:r>
              <a: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rPr>
              <a:t>随着临床上对静脉血栓栓塞症（VTE）防治的重视，梯度压力袜（GCS）应用日益广泛。 如何更加安全、规范地应用 GCS 已成为 VTE 防治的重要内容。 目前我国尚缺少相关临床应用的标准和规范。</a:t>
            </a:r>
            <a:r>
              <a:rPr kumimoji="0" lang="zh-CN" altLang="en-US" sz="1600" b="0" i="0" u="none" strike="noStrike" kern="1200" cap="none" spc="150" normalizeH="0" baseline="0" noProof="1">
                <a:solidFill>
                  <a:srgbClr val="C00000"/>
                </a:solidFill>
                <a:uFillTx/>
                <a:latin typeface="微软雅黑" panose="020b0503020204020204" charset="-122"/>
                <a:ea typeface="微软雅黑"/>
                <a:cs typeface="+mn-cs"/>
              </a:rPr>
              <a:t>为此，国际血管联盟中国分部护理专业委员会和中国医师协会腔内血管学专业委员会联合国内相关领域专家，根据国内外指南和专家经验，结合循证医学证据，就 GCS 在 VTE 防治中的临床应用提出了专家共识，旨在为我国规范应用 GCS 提供参考，以降低 VTE 发生率，确保患者安全。</a:t>
            </a:r>
            <a:endParaRPr kumimoji="0" lang="zh-CN" altLang="en-US" sz="1600" b="0" i="0" u="none" strike="noStrike" kern="1200" cap="none" spc="150" normalizeH="0" baseline="0" noProof="1">
              <a:solidFill>
                <a:srgbClr val="C00000"/>
              </a:solidFill>
              <a:uFillTx/>
              <a:latin typeface="微软雅黑" panose="020b0503020204020204" charset="-122"/>
              <a:ea typeface="微软雅黑"/>
              <a:cs typeface="+mn-cs"/>
            </a:endParaRPr>
          </a:p>
        </p:txBody>
      </p:sp>
      <p:grpSp>
        <p:nvGrpSpPr>
          <p:cNvPr id="35844" name="组合 3"/>
          <p:cNvGrpSpPr/>
          <p:nvPr/>
        </p:nvGrpSpPr>
        <p:grpSpPr>
          <a:xfrm>
            <a:off x="35243" y="836930"/>
            <a:ext cx="442912" cy="331788"/>
            <a:chOff x="86995" y="88265"/>
            <a:chExt cx="721995" cy="539750"/>
          </a:xfrm>
        </p:grpSpPr>
        <p:sp>
          <p:nvSpPr>
            <p:cNvPr id="38" name="圆角矩形 37"/>
            <p:cNvSpPr/>
            <p:nvPr>
              <p:custDataLst>
                <p:tags r:id="rId7"/>
              </p:custDataLst>
            </p:nvPr>
          </p:nvSpPr>
          <p:spPr>
            <a:xfrm rot="18780000">
              <a:off x="269240" y="88265"/>
              <a:ext cx="539750" cy="53975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p>
          </p:txBody>
        </p:sp>
        <p:sp>
          <p:nvSpPr>
            <p:cNvPr id="39" name="任意多边形 38"/>
            <p:cNvSpPr/>
            <p:nvPr>
              <p:custDataLst>
                <p:tags r:id="rId8"/>
              </p:custDataLst>
            </p:nvPr>
          </p:nvSpPr>
          <p:spPr>
            <a:xfrm rot="2640000">
              <a:off x="86995" y="95885"/>
              <a:ext cx="523875" cy="52387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p>
          </p:txBody>
        </p:sp>
      </p:grpSp>
      <p:grpSp>
        <p:nvGrpSpPr>
          <p:cNvPr id="35847" name="组合 2"/>
          <p:cNvGrpSpPr/>
          <p:nvPr/>
        </p:nvGrpSpPr>
        <p:grpSpPr>
          <a:xfrm>
            <a:off x="6732588" y="476250"/>
            <a:ext cx="2108200" cy="1520825"/>
            <a:chOff x="8292903" y="5622551"/>
            <a:chExt cx="3188095" cy="2299448"/>
          </a:xfrm>
        </p:grpSpPr>
        <p:sp>
          <p:nvSpPr>
            <p:cNvPr id="9" name="任意多边形 14"/>
            <p:cNvSpPr/>
            <p:nvPr>
              <p:custDataLst>
                <p:tags r:id="rId9"/>
              </p:custDataLst>
            </p:nvPr>
          </p:nvSpPr>
          <p:spPr>
            <a:xfrm rot="2640000">
              <a:off x="8292903" y="5622551"/>
              <a:ext cx="2337830" cy="229944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ctr" fontAlgn="base"/>
              <a:endParaRPr lang="zh-CN" altLang="en-US" sz="1350" strike="noStrike" noProof="1"/>
            </a:p>
          </p:txBody>
        </p:sp>
        <p:sp>
          <p:nvSpPr>
            <p:cNvPr id="10" name="任意多边形 3"/>
            <p:cNvSpPr/>
            <p:nvPr>
              <p:custDataLst>
                <p:tags r:id="rId10"/>
              </p:custDataLst>
            </p:nvPr>
          </p:nvSpPr>
          <p:spPr>
            <a:xfrm rot="2640000">
              <a:off x="9143168" y="5622551"/>
              <a:ext cx="2337830" cy="229944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ctr" fontAlgn="base"/>
              <a:endParaRPr lang="zh-CN" altLang="en-US" sz="1350" strike="noStrike" noProof="1"/>
            </a:p>
          </p:txBody>
        </p:sp>
      </p:grpSp>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7889" name="https://photo-static-api.fotomore.com/creative/vcg/veer/612/veer-327908707.jpg" descr="templates\picture_hover\&amp;pky4768843712_sjzg_&amp;2&amp;src_toppic_dropmo01&amp;"/>
          <p:cNvPicPr>
            <a:picLocks noChangeAspect="1"/>
          </p:cNvPicPr>
          <p:nvPr/>
        </p:nvPicPr>
        <p:blipFill>
          <a:blip r:embed="rId2"/>
          <a:stretch>
            <a:fillRect/>
          </a:stretch>
        </p:blipFill>
        <p:spPr>
          <a:xfrm>
            <a:off x="0" y="381000"/>
            <a:ext cx="9144000" cy="6094413"/>
          </a:xfrm>
          <a:prstGeom prst="rect">
            <a:avLst/>
          </a:prstGeom>
          <a:noFill/>
          <a:ln w="9525">
            <a:noFill/>
          </a:ln>
        </p:spPr>
      </p:pic>
      <p:sp>
        <p:nvSpPr>
          <p:cNvPr id="10" name="圆角矩形 9"/>
          <p:cNvSpPr/>
          <p:nvPr>
            <p:custDataLst>
              <p:tags r:id="rId3"/>
            </p:custDataLst>
          </p:nvPr>
        </p:nvSpPr>
        <p:spPr>
          <a:xfrm rot="18780000">
            <a:off x="1632744" y="2342356"/>
            <a:ext cx="2130425" cy="2128838"/>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p>
        </p:txBody>
      </p:sp>
      <p:sp>
        <p:nvSpPr>
          <p:cNvPr id="12" name="任意多边形 11"/>
          <p:cNvSpPr/>
          <p:nvPr>
            <p:custDataLst>
              <p:tags r:id="rId4"/>
            </p:custDataLst>
          </p:nvPr>
        </p:nvSpPr>
        <p:spPr>
          <a:xfrm rot="2640000">
            <a:off x="1082675" y="2508250"/>
            <a:ext cx="2006600" cy="200818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p>
        </p:txBody>
      </p:sp>
      <p:sp>
        <p:nvSpPr>
          <p:cNvPr id="36" name="圆角矩形 35"/>
          <p:cNvSpPr/>
          <p:nvPr>
            <p:custDataLst>
              <p:tags r:id="rId5"/>
            </p:custDataLst>
          </p:nvPr>
        </p:nvSpPr>
        <p:spPr>
          <a:xfrm rot="18780000">
            <a:off x="3359150" y="1985963"/>
            <a:ext cx="404813" cy="404813"/>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p>
        </p:txBody>
      </p:sp>
      <p:sp>
        <p:nvSpPr>
          <p:cNvPr id="37" name="任意多边形 36"/>
          <p:cNvSpPr/>
          <p:nvPr>
            <p:custDataLst>
              <p:tags r:id="rId6"/>
            </p:custDataLst>
          </p:nvPr>
        </p:nvSpPr>
        <p:spPr>
          <a:xfrm rot="2640000">
            <a:off x="3230563" y="1982788"/>
            <a:ext cx="392113" cy="3937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p>
        </p:txBody>
      </p:sp>
      <p:sp>
        <p:nvSpPr>
          <p:cNvPr id="38" name="圆角矩形 37"/>
          <p:cNvSpPr/>
          <p:nvPr>
            <p:custDataLst>
              <p:tags r:id="rId7"/>
            </p:custDataLst>
          </p:nvPr>
        </p:nvSpPr>
        <p:spPr>
          <a:xfrm rot="18780000">
            <a:off x="2936875" y="1649413"/>
            <a:ext cx="404813" cy="404813"/>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p>
        </p:txBody>
      </p:sp>
      <p:sp>
        <p:nvSpPr>
          <p:cNvPr id="39" name="任意多边形 38"/>
          <p:cNvSpPr/>
          <p:nvPr>
            <p:custDataLst>
              <p:tags r:id="rId8"/>
            </p:custDataLst>
          </p:nvPr>
        </p:nvSpPr>
        <p:spPr>
          <a:xfrm rot="2640000">
            <a:off x="2800350" y="1655763"/>
            <a:ext cx="392113" cy="39211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p>
        </p:txBody>
      </p:sp>
      <p:grpSp>
        <p:nvGrpSpPr>
          <p:cNvPr id="37896" name="组合 34"/>
          <p:cNvGrpSpPr/>
          <p:nvPr/>
        </p:nvGrpSpPr>
        <p:grpSpPr>
          <a:xfrm>
            <a:off x="1511300" y="3070225"/>
            <a:ext cx="1658938" cy="736600"/>
            <a:chOff x="7854" y="1327"/>
            <a:chExt cx="3485" cy="1547"/>
          </a:xfrm>
        </p:grpSpPr>
        <p:sp>
          <p:nvSpPr>
            <p:cNvPr id="40" name="文本框 39"/>
            <p:cNvSpPr txBox="1"/>
            <p:nvPr>
              <p:custDataLst>
                <p:tags r:id="rId9"/>
              </p:custDataLst>
            </p:nvPr>
          </p:nvSpPr>
          <p:spPr>
            <a:xfrm>
              <a:off x="7899" y="1327"/>
              <a:ext cx="3440" cy="1277"/>
            </a:xfrm>
            <a:prstGeom prst="rect">
              <a:avLst/>
            </a:prstGeom>
            <a:noFill/>
          </p:spPr>
          <p:txBody>
            <a:bodyPr wrap="square" lIns="67500" tIns="35100" rIns="67500" bIns="35100" rtlCol="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300" b="1" spc="300" noProof="1">
                  <a:solidFill>
                    <a:schemeClr val="bg1"/>
                  </a:solidFill>
                  <a:latin typeface="微软雅黑" panose="020b0503020204020204" charset="-122"/>
                  <a:ea typeface="微软雅黑"/>
                  <a:cs typeface="微软雅黑" panose="020b0503020204020204" charset="-122"/>
                </a:rPr>
                <a:t>目录</a:t>
              </a:r>
              <a:endParaRPr lang="zh-CN" altLang="en-US" sz="3300" b="1" spc="300" noProof="1">
                <a:solidFill>
                  <a:schemeClr val="bg1"/>
                </a:solidFill>
                <a:latin typeface="微软雅黑" panose="020b0503020204020204" charset="-122"/>
                <a:ea typeface="微软雅黑"/>
                <a:cs typeface="微软雅黑" panose="020b0503020204020204" charset="-122"/>
              </a:endParaRPr>
            </a:p>
          </p:txBody>
        </p:sp>
        <p:sp>
          <p:nvSpPr>
            <p:cNvPr id="37898" name="文本框 40"/>
            <p:cNvSpPr txBox="1"/>
            <p:nvPr>
              <p:custDataLst>
                <p:tags r:id="rId10"/>
              </p:custDataLst>
            </p:nvPr>
          </p:nvSpPr>
          <p:spPr>
            <a:xfrm>
              <a:off x="7854" y="2373"/>
              <a:ext cx="3441" cy="501"/>
            </a:xfrm>
            <a:prstGeom prst="rect">
              <a:avLst/>
            </a:prstGeom>
            <a:noFill/>
            <a:ln w="9525">
              <a:noFill/>
            </a:ln>
          </p:spPr>
          <p:txBody>
            <a:bodyPr wrap="square" lIns="67500" tIns="35100" rIns="67500" bIns="35100"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buClrTx/>
                <a:buFontTx/>
              </a:pPr>
              <a:r>
                <a:rPr lang="en-US" altLang="zh-CN" sz="1200">
                  <a:solidFill>
                    <a:schemeClr val="bg1"/>
                  </a:solidFill>
                  <a:latin typeface="微软雅黑" panose="020b0503020204020204" charset="-122"/>
                  <a:ea typeface="微软雅黑"/>
                </a:rPr>
                <a:t>CONTENTS</a:t>
              </a:r>
              <a:endParaRPr lang="en-US" altLang="zh-CN" sz="1200">
                <a:solidFill>
                  <a:schemeClr val="bg1"/>
                </a:solidFill>
                <a:latin typeface="微软雅黑" panose="020b0503020204020204" charset="-122"/>
                <a:ea typeface="微软雅黑"/>
              </a:endParaRPr>
            </a:p>
          </p:txBody>
        </p:sp>
      </p:grpSp>
      <p:sp>
        <p:nvSpPr>
          <p:cNvPr id="11" name="任意多边形 10"/>
          <p:cNvSpPr/>
          <p:nvPr>
            <p:custDataLst>
              <p:tags r:id="rId11"/>
            </p:custDataLst>
          </p:nvPr>
        </p:nvSpPr>
        <p:spPr>
          <a:xfrm rot="2640000">
            <a:off x="4586288" y="1495425"/>
            <a:ext cx="519113" cy="5207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accent2">
                  <a:lumMod val="75000"/>
                </a:schemeClr>
              </a:solidFill>
              <a:uFillTx/>
              <a:latin typeface="Arial" pitchFamily="34" charset="0"/>
              <a:ea typeface="微软雅黑"/>
            </a:endParaRPr>
          </a:p>
        </p:txBody>
      </p:sp>
      <p:sp>
        <p:nvSpPr>
          <p:cNvPr id="21" name="文本框 20"/>
          <p:cNvSpPr txBox="1"/>
          <p:nvPr>
            <p:custDataLst>
              <p:tags r:id="rId12"/>
            </p:custDataLst>
          </p:nvPr>
        </p:nvSpPr>
        <p:spPr>
          <a:xfrm>
            <a:off x="5340350" y="1611313"/>
            <a:ext cx="2906713" cy="407988"/>
          </a:xfrm>
          <a:prstGeom prst="rect">
            <a:avLst/>
          </a:prstGeom>
          <a:noFill/>
        </p:spPr>
        <p:txBody>
          <a:bodyPr wrap="square" lIns="67627" tIns="35242" rIns="67627" bIns="35242" rtlCol="0"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lrTx/>
              <a:buSzTx/>
              <a:buFontTx/>
            </a:pPr>
            <a:r>
              <a:rPr lang="zh-CN" altLang="en-US" sz="2400" noProof="1">
                <a:solidFill>
                  <a:schemeClr val="accent2">
                    <a:lumMod val="75000"/>
                  </a:schemeClr>
                </a:solidFill>
                <a:latin typeface="Arial" pitchFamily="34" charset="0"/>
                <a:ea typeface="微软雅黑"/>
                <a:cs typeface="+mn-ea"/>
              </a:rPr>
              <a:t>GCS 简介</a:t>
            </a:r>
            <a:endParaRPr lang="zh-CN" altLang="en-US" sz="2400" noProof="1">
              <a:solidFill>
                <a:schemeClr val="accent2">
                  <a:lumMod val="75000"/>
                </a:schemeClr>
              </a:solidFill>
              <a:latin typeface="Arial" pitchFamily="34" charset="0"/>
              <a:ea typeface="微软雅黑"/>
              <a:cs typeface="+mn-ea"/>
            </a:endParaRPr>
          </a:p>
        </p:txBody>
      </p:sp>
      <p:sp>
        <p:nvSpPr>
          <p:cNvPr id="22" name="文本框 21"/>
          <p:cNvSpPr txBox="1"/>
          <p:nvPr>
            <p:custDataLst>
              <p:tags r:id="rId13"/>
            </p:custDataLst>
          </p:nvPr>
        </p:nvSpPr>
        <p:spPr>
          <a:xfrm>
            <a:off x="4548188" y="1322388"/>
            <a:ext cx="574675" cy="828675"/>
          </a:xfrm>
          <a:prstGeom prst="rect">
            <a:avLst/>
          </a:prstGeom>
          <a:noFill/>
        </p:spPr>
        <p:txBody>
          <a:bodyPr wrap="none" rtlCol="0" anchor="ctr" anchorCtr="0">
            <a:normAutofit lnSpcReduction="10000"/>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300" b="1" noProof="1">
                <a:solidFill>
                  <a:schemeClr val="accent2">
                    <a:lumMod val="75000"/>
                  </a:schemeClr>
                </a:solidFill>
                <a:latin typeface="Arial" pitchFamily="34" charset="0"/>
                <a:ea typeface="微软雅黑"/>
                <a:cs typeface="微软雅黑" panose="020b0503020204020204" charset="-122"/>
              </a:rPr>
              <a:t>1</a:t>
            </a:r>
            <a:endParaRPr lang="zh-CN" altLang="en-US" sz="3300" b="1" noProof="1">
              <a:solidFill>
                <a:schemeClr val="accent2">
                  <a:lumMod val="75000"/>
                </a:schemeClr>
              </a:solidFill>
              <a:latin typeface="Arial" pitchFamily="34" charset="0"/>
              <a:ea typeface="微软雅黑"/>
              <a:cs typeface="微软雅黑" panose="020b0503020204020204" charset="-122"/>
            </a:endParaRPr>
          </a:p>
        </p:txBody>
      </p:sp>
      <p:sp>
        <p:nvSpPr>
          <p:cNvPr id="7" name="任意多边形 6"/>
          <p:cNvSpPr/>
          <p:nvPr>
            <p:custDataLst>
              <p:tags r:id="rId14"/>
            </p:custDataLst>
          </p:nvPr>
        </p:nvSpPr>
        <p:spPr>
          <a:xfrm rot="2640000">
            <a:off x="4586288" y="2573338"/>
            <a:ext cx="519113" cy="5207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accent2">
                  <a:lumMod val="75000"/>
                </a:schemeClr>
              </a:solidFill>
              <a:uFillTx/>
              <a:ea typeface="微软雅黑"/>
            </a:endParaRPr>
          </a:p>
        </p:txBody>
      </p:sp>
      <p:sp>
        <p:nvSpPr>
          <p:cNvPr id="8" name="文本框 7"/>
          <p:cNvSpPr txBox="1"/>
          <p:nvPr>
            <p:custDataLst>
              <p:tags r:id="rId15"/>
            </p:custDataLst>
          </p:nvPr>
        </p:nvSpPr>
        <p:spPr>
          <a:xfrm>
            <a:off x="5340350" y="2687638"/>
            <a:ext cx="3341688" cy="409575"/>
          </a:xfrm>
          <a:prstGeom prst="rect">
            <a:avLst/>
          </a:prstGeom>
          <a:noFill/>
        </p:spPr>
        <p:txBody>
          <a:bodyPr wrap="square" lIns="67627" tIns="35242" rIns="67627" bIns="35242" rtlCol="0"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lrTx/>
              <a:buSzTx/>
              <a:buFontTx/>
            </a:pPr>
            <a:r>
              <a:rPr lang="zh-CN" altLang="en-US" sz="2400" noProof="1">
                <a:solidFill>
                  <a:schemeClr val="accent2">
                    <a:lumMod val="75000"/>
                  </a:schemeClr>
                </a:solidFill>
                <a:latin typeface="Arial" pitchFamily="34" charset="0"/>
                <a:ea typeface="微软雅黑"/>
                <a:cs typeface="+mn-ea"/>
              </a:rPr>
              <a:t>GCS 在 VTE 防治中的应用</a:t>
            </a:r>
            <a:endParaRPr lang="zh-CN" altLang="en-US" sz="2400" noProof="1">
              <a:solidFill>
                <a:schemeClr val="accent2">
                  <a:lumMod val="75000"/>
                </a:schemeClr>
              </a:solidFill>
              <a:latin typeface="Arial" pitchFamily="34" charset="0"/>
              <a:ea typeface="微软雅黑"/>
              <a:cs typeface="+mn-ea"/>
            </a:endParaRPr>
          </a:p>
        </p:txBody>
      </p:sp>
      <p:sp>
        <p:nvSpPr>
          <p:cNvPr id="9" name="文本框 8"/>
          <p:cNvSpPr txBox="1"/>
          <p:nvPr>
            <p:custDataLst>
              <p:tags r:id="rId16"/>
            </p:custDataLst>
          </p:nvPr>
        </p:nvSpPr>
        <p:spPr>
          <a:xfrm>
            <a:off x="4551363" y="2400300"/>
            <a:ext cx="568325" cy="827088"/>
          </a:xfrm>
          <a:prstGeom prst="rect">
            <a:avLst/>
          </a:prstGeom>
          <a:noFill/>
        </p:spPr>
        <p:txBody>
          <a:bodyPr wrap="none" rtlCol="0" anchor="ctr" anchorCtr="0">
            <a:normAutofit lnSpcReduction="10000"/>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3300" b="1" noProof="1">
                <a:solidFill>
                  <a:schemeClr val="accent2">
                    <a:lumMod val="75000"/>
                  </a:schemeClr>
                </a:solidFill>
                <a:latin typeface="Arial" pitchFamily="34" charset="0"/>
                <a:ea typeface="微软雅黑"/>
                <a:cs typeface="微软雅黑" panose="020b0503020204020204" charset="-122"/>
              </a:rPr>
              <a:t>2</a:t>
            </a:r>
            <a:endParaRPr lang="en-US" altLang="zh-CN" sz="3300" b="1" noProof="1">
              <a:solidFill>
                <a:schemeClr val="accent2">
                  <a:lumMod val="75000"/>
                </a:schemeClr>
              </a:solidFill>
              <a:latin typeface="Arial" pitchFamily="34" charset="0"/>
              <a:ea typeface="微软雅黑"/>
              <a:cs typeface="微软雅黑" panose="020b0503020204020204" charset="-122"/>
            </a:endParaRPr>
          </a:p>
        </p:txBody>
      </p:sp>
      <p:sp>
        <p:nvSpPr>
          <p:cNvPr id="16" name="任意多边形 15"/>
          <p:cNvSpPr/>
          <p:nvPr>
            <p:custDataLst>
              <p:tags r:id="rId17"/>
            </p:custDataLst>
          </p:nvPr>
        </p:nvSpPr>
        <p:spPr>
          <a:xfrm rot="2640000">
            <a:off x="4586288" y="3649663"/>
            <a:ext cx="519113" cy="51911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accent2">
                  <a:lumMod val="75000"/>
                </a:schemeClr>
              </a:solidFill>
              <a:uFillTx/>
              <a:ea typeface="微软雅黑"/>
            </a:endParaRPr>
          </a:p>
        </p:txBody>
      </p:sp>
      <p:sp>
        <p:nvSpPr>
          <p:cNvPr id="17" name="文本框 16"/>
          <p:cNvSpPr txBox="1"/>
          <p:nvPr>
            <p:custDataLst>
              <p:tags r:id="rId18"/>
            </p:custDataLst>
          </p:nvPr>
        </p:nvSpPr>
        <p:spPr>
          <a:xfrm>
            <a:off x="5340350" y="3763963"/>
            <a:ext cx="3444875" cy="409575"/>
          </a:xfrm>
          <a:prstGeom prst="rect">
            <a:avLst/>
          </a:prstGeom>
          <a:noFill/>
        </p:spPr>
        <p:txBody>
          <a:bodyPr wrap="square" lIns="67627" tIns="35242" rIns="67627" bIns="35242" rtlCol="0"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lrTx/>
              <a:buSzTx/>
              <a:buFontTx/>
            </a:pPr>
            <a:r>
              <a:rPr lang="zh-CN" altLang="en-US" sz="2400" noProof="1">
                <a:solidFill>
                  <a:schemeClr val="accent2">
                    <a:lumMod val="75000"/>
                  </a:schemeClr>
                </a:solidFill>
                <a:latin typeface="Arial" pitchFamily="34" charset="0"/>
                <a:ea typeface="微软雅黑"/>
                <a:cs typeface="+mn-ea"/>
              </a:rPr>
              <a:t>GCS 在 VTE 防治中应用规范</a:t>
            </a:r>
            <a:endParaRPr lang="zh-CN" altLang="en-US" sz="2400" noProof="1">
              <a:solidFill>
                <a:schemeClr val="accent2">
                  <a:lumMod val="75000"/>
                </a:schemeClr>
              </a:solidFill>
              <a:latin typeface="Arial" pitchFamily="34" charset="0"/>
              <a:ea typeface="微软雅黑"/>
              <a:cs typeface="+mn-ea"/>
            </a:endParaRPr>
          </a:p>
        </p:txBody>
      </p:sp>
      <p:sp>
        <p:nvSpPr>
          <p:cNvPr id="18" name="文本框 17"/>
          <p:cNvSpPr txBox="1"/>
          <p:nvPr>
            <p:custDataLst>
              <p:tags r:id="rId19"/>
            </p:custDataLst>
          </p:nvPr>
        </p:nvSpPr>
        <p:spPr>
          <a:xfrm>
            <a:off x="4551363" y="3476625"/>
            <a:ext cx="568325" cy="827088"/>
          </a:xfrm>
          <a:prstGeom prst="rect">
            <a:avLst/>
          </a:prstGeom>
          <a:noFill/>
        </p:spPr>
        <p:txBody>
          <a:bodyPr wrap="none" rtlCol="0" anchor="ctr" anchorCtr="0">
            <a:normAutofit lnSpcReduction="10000"/>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3300" b="1" noProof="1">
                <a:solidFill>
                  <a:schemeClr val="accent2">
                    <a:lumMod val="75000"/>
                  </a:schemeClr>
                </a:solidFill>
                <a:latin typeface="Arial" pitchFamily="34" charset="0"/>
                <a:ea typeface="微软雅黑"/>
                <a:cs typeface="微软雅黑" panose="020b0503020204020204" charset="-122"/>
              </a:rPr>
              <a:t>3</a:t>
            </a:r>
            <a:endParaRPr lang="en-US" altLang="zh-CN" sz="3300" b="1" noProof="1">
              <a:solidFill>
                <a:schemeClr val="accent2">
                  <a:lumMod val="75000"/>
                </a:schemeClr>
              </a:solidFill>
              <a:latin typeface="Arial" pitchFamily="34" charset="0"/>
              <a:ea typeface="微软雅黑"/>
              <a:cs typeface="微软雅黑" panose="020b0503020204020204" charset="-122"/>
            </a:endParaRPr>
          </a:p>
        </p:txBody>
      </p:sp>
      <p:sp>
        <p:nvSpPr>
          <p:cNvPr id="20" name="任意多边形 19"/>
          <p:cNvSpPr/>
          <p:nvPr>
            <p:custDataLst>
              <p:tags r:id="rId20"/>
            </p:custDataLst>
          </p:nvPr>
        </p:nvSpPr>
        <p:spPr>
          <a:xfrm rot="2640000">
            <a:off x="4586288" y="4725988"/>
            <a:ext cx="519113" cy="519113"/>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accent2">
                  <a:lumMod val="75000"/>
                </a:schemeClr>
              </a:solidFill>
              <a:uFillTx/>
              <a:ea typeface="微软雅黑"/>
            </a:endParaRPr>
          </a:p>
        </p:txBody>
      </p:sp>
      <p:sp>
        <p:nvSpPr>
          <p:cNvPr id="23" name="文本框 22"/>
          <p:cNvSpPr txBox="1"/>
          <p:nvPr>
            <p:custDataLst>
              <p:tags r:id="rId21"/>
            </p:custDataLst>
          </p:nvPr>
        </p:nvSpPr>
        <p:spPr>
          <a:xfrm>
            <a:off x="5340350" y="4840288"/>
            <a:ext cx="3159125" cy="409575"/>
          </a:xfrm>
          <a:prstGeom prst="rect">
            <a:avLst/>
          </a:prstGeom>
          <a:noFill/>
        </p:spPr>
        <p:txBody>
          <a:bodyPr wrap="square" lIns="67627" tIns="35242" rIns="67627" bIns="35242" rtlCol="0"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buClrTx/>
              <a:buSzTx/>
              <a:buFontTx/>
            </a:pPr>
            <a:r>
              <a:rPr lang="zh-CN" altLang="en-US" sz="2400" noProof="1">
                <a:solidFill>
                  <a:schemeClr val="accent2">
                    <a:lumMod val="75000"/>
                  </a:schemeClr>
                </a:solidFill>
                <a:latin typeface="Arial" pitchFamily="34" charset="0"/>
                <a:ea typeface="微软雅黑"/>
                <a:cs typeface="+mn-ea"/>
              </a:rPr>
              <a:t>未来展望</a:t>
            </a:r>
            <a:endParaRPr lang="zh-CN" altLang="en-US" sz="2400" noProof="1">
              <a:solidFill>
                <a:schemeClr val="accent2">
                  <a:lumMod val="75000"/>
                </a:schemeClr>
              </a:solidFill>
              <a:latin typeface="Arial" pitchFamily="34" charset="0"/>
              <a:ea typeface="微软雅黑"/>
              <a:cs typeface="+mn-ea"/>
            </a:endParaRPr>
          </a:p>
        </p:txBody>
      </p:sp>
      <p:sp>
        <p:nvSpPr>
          <p:cNvPr id="24" name="文本框 23"/>
          <p:cNvSpPr txBox="1"/>
          <p:nvPr>
            <p:custDataLst>
              <p:tags r:id="rId22"/>
            </p:custDataLst>
          </p:nvPr>
        </p:nvSpPr>
        <p:spPr>
          <a:xfrm>
            <a:off x="4551363" y="4551363"/>
            <a:ext cx="568325" cy="828675"/>
          </a:xfrm>
          <a:prstGeom prst="rect">
            <a:avLst/>
          </a:prstGeom>
          <a:noFill/>
        </p:spPr>
        <p:txBody>
          <a:bodyPr wrap="none" rtlCol="0" anchor="ctr" anchorCtr="0">
            <a:normAutofit lnSpcReduction="10000"/>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3300" b="1" noProof="1">
                <a:solidFill>
                  <a:schemeClr val="accent2">
                    <a:lumMod val="75000"/>
                  </a:schemeClr>
                </a:solidFill>
                <a:latin typeface="Arial" pitchFamily="34" charset="0"/>
                <a:ea typeface="微软雅黑"/>
                <a:cs typeface="微软雅黑" panose="020b0503020204020204" charset="-122"/>
              </a:rPr>
              <a:t>4</a:t>
            </a:r>
            <a:endParaRPr lang="en-US" altLang="zh-CN" sz="3300" b="1" noProof="1">
              <a:solidFill>
                <a:schemeClr val="accent2">
                  <a:lumMod val="75000"/>
                </a:schemeClr>
              </a:solidFill>
              <a:latin typeface="Arial" pitchFamily="34" charset="0"/>
              <a:ea typeface="微软雅黑"/>
              <a:cs typeface="微软雅黑" panose="020b0503020204020204" charset="-122"/>
            </a:endParaRPr>
          </a:p>
        </p:txBody>
      </p:sp>
    </p:spTree>
    <p:custDataLst>
      <p:tags r:id="rId2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p:nvPr>
            <p:ph type="ctrTitle" idx="1"/>
            <p:custDataLst>
              <p:tags r:id="rId3"/>
            </p:custDataLst>
          </p:nvPr>
        </p:nvSpPr>
        <p:spPr>
          <a:xfrm>
            <a:off x="2963638" y="2863251"/>
            <a:ext cx="4915397" cy="1130935"/>
          </a:xfrm>
        </p:spPr>
        <p:txBody>
          <a:bodyPr>
            <a:normAutofit/>
          </a:bodyPr>
          <a:lstStyle/>
          <a:p>
            <a:pPr marL="0" indent="0" algn="ctr">
              <a:lnSpc>
                <a:spcPct val="100000"/>
              </a:lnSpc>
              <a:spcBef>
                <a:spcPct val="0"/>
              </a:spcBef>
              <a:spcAft>
                <a:spcPct val="0"/>
              </a:spcAft>
              <a:buSzTx/>
              <a:buNone/>
            </a:pPr>
            <a:r>
              <a:rPr lang="zh-CN" altLang="en-US" sz="4800" strike="noStrike" spc="320" baseline="0">
                <a:solidFill>
                  <a:schemeClr val="dk1"/>
                </a:solidFill>
                <a:sym typeface="+mn-ea"/>
              </a:rPr>
              <a:t>GCS简介</a:t>
            </a:r>
            <a:endParaRPr lang="zh-CN" altLang="en-US" sz="4800" strike="noStrike" spc="320" baseline="0">
              <a:solidFill>
                <a:schemeClr val="dk1"/>
              </a:solidFill>
              <a:sym typeface="+mn-ea"/>
            </a:endParaRPr>
          </a:p>
        </p:txBody>
      </p:sp>
      <p:sp>
        <p:nvSpPr>
          <p:cNvPr id="29" name="文本框 28"/>
          <p:cNvSpPr txBox="1"/>
          <p:nvPr>
            <p:custDataLst>
              <p:tags r:id="rId4"/>
            </p:custDataLst>
          </p:nvPr>
        </p:nvSpPr>
        <p:spPr>
          <a:xfrm>
            <a:off x="2339721" y="2876787"/>
            <a:ext cx="1465826" cy="1104424"/>
          </a:xfrm>
          <a:prstGeom prst="rect">
            <a:avLst/>
          </a:prstGeom>
          <a:noFill/>
        </p:spPr>
        <p:txBody>
          <a:bodyPr wrap="square"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r"/>
            <a:r>
              <a:rPr lang="en-US" altLang="zh-CN" sz="5850" b="1" spc="600">
                <a:solidFill>
                  <a:schemeClr val="dk1"/>
                </a:solidFill>
                <a:latin typeface="Arial" pitchFamily="34" charset="0"/>
                <a:ea typeface="汉仪正圆-35S" panose="00020600040101010101" charset="-122"/>
              </a:rPr>
              <a:t>01</a:t>
            </a:r>
            <a:endParaRPr lang="en-US" altLang="zh-CN" sz="5850" b="1" spc="600">
              <a:solidFill>
                <a:schemeClr val="dk1"/>
              </a:solidFill>
              <a:latin typeface="Arial" pitchFamily="34" charset="0"/>
              <a:ea typeface="汉仪正圆-35S" panose="00020600040101010101" charset="-122"/>
            </a:endParaRPr>
          </a:p>
        </p:txBody>
      </p:sp>
      <p:cxnSp>
        <p:nvCxnSpPr>
          <p:cNvPr id="7" name="直接连接符 6"/>
          <p:cNvCxnSpPr/>
          <p:nvPr>
            <p:custDataLst>
              <p:tags r:id="rId5"/>
            </p:custDataLst>
          </p:nvPr>
        </p:nvCxnSpPr>
        <p:spPr>
          <a:xfrm>
            <a:off x="3577947" y="2656521"/>
            <a:ext cx="3705116"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6"/>
            </p:custDataLst>
          </p:nvPr>
        </p:nvCxnSpPr>
        <p:spPr>
          <a:xfrm>
            <a:off x="3577947" y="4201476"/>
            <a:ext cx="3705116"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nvPicPr>
        <p:blipFill>
          <a:blip r:embed="rId3"/>
          <a:stretch>
            <a:fillRect/>
          </a:stretch>
        </p:blipFill>
        <p:spPr>
          <a:xfrm>
            <a:off x="467995" y="476885"/>
            <a:ext cx="8482965" cy="6096000"/>
          </a:xfrm>
          <a:prstGeom prst="rect">
            <a:avLst/>
          </a:prstGeom>
        </p:spPr>
      </p:pic>
      <p:sp>
        <p:nvSpPr>
          <p:cNvPr id="40962" name="标题 6"/>
          <p:cNvSpPr>
            <a:spLocks noGrp="1"/>
          </p:cNvSpPr>
          <p:nvPr>
            <p:ph type="title"/>
            <p:custDataLst>
              <p:tags r:id="rId4"/>
            </p:custDataLst>
          </p:nvPr>
        </p:nvSpPr>
        <p:spPr>
          <a:xfrm>
            <a:off x="755650" y="1189038"/>
            <a:ext cx="8140700" cy="331787"/>
          </a:xfrm>
        </p:spPr>
        <p:txBody>
          <a:bodyPr lIns="101600" tIns="38100" rIns="76200" bIns="38100" anchor="t" anchorCtr="0"/>
          <a:lstStyle/>
          <a:p>
            <a:pPr indent="0" defTabSz="914400">
              <a:buNone/>
            </a:pPr>
            <a:r>
              <a:rPr lang="zh-CN" kern="1200" normalizeH="0" baseline="0">
                <a:latin typeface="微软雅黑" panose="020b0503020204020204" charset="-122"/>
                <a:ea typeface="微软雅黑"/>
                <a:cs typeface="+mj-cs"/>
              </a:rPr>
              <a:t>GCS定义和作用机制</a:t>
            </a:r>
            <a:endParaRPr lang="zh-CN" altLang="en-US" kern="1200" normalizeH="0" baseline="0">
              <a:latin typeface="微软雅黑" panose="020b0503020204020204" charset="-122"/>
              <a:ea typeface="微软雅黑"/>
              <a:cs typeface="+mj-cs"/>
              <a:sym typeface="微软雅黑" panose="020b0503020204020204" charset="-122"/>
            </a:endParaRPr>
          </a:p>
        </p:txBody>
      </p:sp>
      <p:sp>
        <p:nvSpPr>
          <p:cNvPr id="3" name="内容占位符 2"/>
          <p:cNvSpPr>
            <a:spLocks noGrp="1"/>
          </p:cNvSpPr>
          <p:nvPr>
            <p:ph sz="half" idx="1"/>
            <p:custDataLst>
              <p:tags r:id="rId5"/>
            </p:custDataLst>
          </p:nvPr>
        </p:nvSpPr>
        <p:spPr>
          <a:xfrm>
            <a:off x="323215" y="2000885"/>
            <a:ext cx="3962400" cy="3298190"/>
          </a:xfrm>
        </p:spPr>
        <p:txBody>
          <a:bodyPr lIns="101600" tIns="0" rIns="82550" bIns="0" rtlCol="0">
            <a:noAutofit/>
          </a:bodyPr>
          <a:lstStyle/>
          <a:p>
            <a:pPr marL="0" marR="0" indent="0" algn="l" defTabSz="914400" rtl="0" eaLnBrk="1" fontAlgn="auto" latinLnBrk="0" hangingPunct="1">
              <a:lnSpc>
                <a:spcPct val="130000"/>
              </a:lnSpc>
              <a:spcBef>
                <a:spcPct val="0"/>
              </a:spcBef>
              <a:spcAft>
                <a:spcPts val="1000"/>
              </a:spcAft>
              <a:buClrTx/>
              <a:buSzTx/>
              <a:buFont typeface="Arial" pitchFamily="34" charset="0"/>
              <a:buNone/>
            </a:pPr>
            <a:r>
              <a: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rPr>
              <a:t>GCS 也称为医用压力袜（MCS）或弹力袜，是一种具有梯度压力、可对腿部进行压迫的长袜，其设计按照严格的医学技术规范，采用的梯度压力原理是在足踝处建立最高压力，并沿腿部向心脏方向逐渐降低。</a:t>
            </a:r>
            <a:endPara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endParaRPr>
          </a:p>
        </p:txBody>
      </p:sp>
      <p:sp>
        <p:nvSpPr>
          <p:cNvPr id="40964" name="内容占位符 3"/>
          <p:cNvSpPr>
            <a:spLocks noGrp="1"/>
          </p:cNvSpPr>
          <p:nvPr>
            <p:ph sz="half" idx="2"/>
            <p:custDataLst>
              <p:tags r:id="rId6"/>
            </p:custDataLst>
          </p:nvPr>
        </p:nvSpPr>
        <p:spPr>
          <a:xfrm>
            <a:off x="4502150" y="1628775"/>
            <a:ext cx="3962400" cy="4041775"/>
          </a:xfrm>
        </p:spPr>
        <p:txBody>
          <a:bodyPr vert="horz" lIns="101600" tIns="0" rIns="82550" bIns="0" anchor="t" anchorCtr="0"/>
          <a:lstStyle/>
          <a:p>
            <a:pPr marL="0" indent="0" defTabSz="914400">
              <a:buClrTx/>
              <a:buSzTx/>
              <a:buFont typeface="Arial" pitchFamily="34" charset="0"/>
              <a:buNone/>
            </a:pPr>
            <a:r>
              <a:rPr lang="zh-CN" altLang="en-US" kern="1200" normalizeH="0" baseline="0">
                <a:latin typeface="微软雅黑" panose="020b0503020204020204" charset="-122"/>
                <a:ea typeface="微软雅黑"/>
                <a:cs typeface="+mn-cs"/>
              </a:rPr>
              <a:t>GCS 确切作用机制尚不明确。 可能的作用机制为：GCS 从足踝向腿部施加梯度压力， 促进血液从浅静脉通过穿支静脉流向深静脉，使深静脉内血流速度和血流量增加。 适当的分级加压还可缩减静脉横截面积，改善静脉瓣膜功能，增强骨骼肌静脉泵作用，调节部分凝血因子水平，增强下肢深部组织氧合作用，从而有效预防 DVT，改善慢性静脉功能不全，减少静脉性溃疡发生</a:t>
            </a:r>
            <a:endParaRPr lang="zh-CN" altLang="en-US" kern="1200" normalizeH="0" baseline="0">
              <a:latin typeface="微软雅黑" panose="020b0503020204020204" charset="-122"/>
              <a:ea typeface="微软雅黑"/>
              <a:cs typeface="+mn-cs"/>
            </a:endParaRPr>
          </a:p>
        </p:txBody>
      </p:sp>
      <p:cxnSp>
        <p:nvCxnSpPr>
          <p:cNvPr id="12" name="直接连接符 11"/>
          <p:cNvCxnSpPr/>
          <p:nvPr>
            <p:custDataLst>
              <p:tags r:id="rId7"/>
            </p:custDataLst>
          </p:nvPr>
        </p:nvCxnSpPr>
        <p:spPr>
          <a:xfrm flipH="1">
            <a:off x="4572000" y="1917700"/>
            <a:ext cx="0" cy="2516188"/>
          </a:xfrm>
          <a:prstGeom prst="line">
            <a:avLst/>
          </a:prstGeom>
          <a:ln w="19050">
            <a:solidFill>
              <a:schemeClr val="tx1">
                <a:lumMod val="75000"/>
                <a:lumOff val="25000"/>
                <a:alpha val="29000"/>
              </a:schemeClr>
            </a:solidFill>
          </a:ln>
        </p:spPr>
        <p:style>
          <a:lnRef idx="1">
            <a:schemeClr val="accent1"/>
          </a:lnRef>
          <a:fillRef idx="0">
            <a:schemeClr val="accent1"/>
          </a:fillRef>
          <a:effectRef idx="0">
            <a:schemeClr val="accent1"/>
          </a:effectRef>
          <a:fontRef idx="minor">
            <a:schemeClr val="tx1"/>
          </a:fontRef>
        </p:style>
      </p:cxnSp>
      <p:grpSp>
        <p:nvGrpSpPr>
          <p:cNvPr id="40966" name="组合 7"/>
          <p:cNvGrpSpPr/>
          <p:nvPr/>
        </p:nvGrpSpPr>
        <p:grpSpPr>
          <a:xfrm>
            <a:off x="58738" y="1177925"/>
            <a:ext cx="442912" cy="331788"/>
            <a:chOff x="86995" y="88265"/>
            <a:chExt cx="721995" cy="539750"/>
          </a:xfrm>
        </p:grpSpPr>
        <p:sp>
          <p:nvSpPr>
            <p:cNvPr id="9" name="圆角矩形 37"/>
            <p:cNvSpPr/>
            <p:nvPr>
              <p:custDataLst>
                <p:tags r:id="rId8"/>
              </p:custDataLst>
            </p:nvPr>
          </p:nvSpPr>
          <p:spPr>
            <a:xfrm rot="18780000">
              <a:off x="269240" y="88265"/>
              <a:ext cx="539750" cy="539750"/>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p>
          </p:txBody>
        </p:sp>
        <p:sp>
          <p:nvSpPr>
            <p:cNvPr id="10" name="任意多边形 38"/>
            <p:cNvSpPr/>
            <p:nvPr>
              <p:custDataLst>
                <p:tags r:id="rId9"/>
              </p:custDataLst>
            </p:nvPr>
          </p:nvSpPr>
          <p:spPr>
            <a:xfrm rot="2640000">
              <a:off x="86995" y="95885"/>
              <a:ext cx="523875" cy="52387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p>
          </p:txBody>
        </p:sp>
      </p:grpSp>
      <p:grpSp>
        <p:nvGrpSpPr>
          <p:cNvPr id="40969" name="组合 10"/>
          <p:cNvGrpSpPr/>
          <p:nvPr/>
        </p:nvGrpSpPr>
        <p:grpSpPr>
          <a:xfrm>
            <a:off x="6827520" y="368300"/>
            <a:ext cx="2108200" cy="1520825"/>
            <a:chOff x="8292903" y="5622551"/>
            <a:chExt cx="3188095" cy="2299448"/>
          </a:xfrm>
        </p:grpSpPr>
        <p:sp>
          <p:nvSpPr>
            <p:cNvPr id="13" name="任意多边形 14"/>
            <p:cNvSpPr/>
            <p:nvPr>
              <p:custDataLst>
                <p:tags r:id="rId10"/>
              </p:custDataLst>
            </p:nvPr>
          </p:nvSpPr>
          <p:spPr>
            <a:xfrm rot="2640000">
              <a:off x="8292903" y="5622551"/>
              <a:ext cx="2337830" cy="229944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ctr" fontAlgn="base"/>
              <a:endParaRPr lang="zh-CN" altLang="en-US" sz="1350" strike="noStrike" noProof="1"/>
            </a:p>
          </p:txBody>
        </p:sp>
        <p:sp>
          <p:nvSpPr>
            <p:cNvPr id="14" name="任意多边形 3"/>
            <p:cNvSpPr/>
            <p:nvPr>
              <p:custDataLst>
                <p:tags r:id="rId11"/>
              </p:custDataLst>
            </p:nvPr>
          </p:nvSpPr>
          <p:spPr>
            <a:xfrm rot="2640000">
              <a:off x="9143168" y="5622551"/>
              <a:ext cx="2337830" cy="2299448"/>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682" h="3621">
                  <a:moveTo>
                    <a:pt x="640" y="0"/>
                  </a:moveTo>
                  <a:lnTo>
                    <a:pt x="3200" y="0"/>
                  </a:lnTo>
                  <a:cubicBezTo>
                    <a:pt x="3388" y="0"/>
                    <a:pt x="3557" y="81"/>
                    <a:pt x="3674" y="210"/>
                  </a:cubicBezTo>
                  <a:lnTo>
                    <a:pt x="3682" y="219"/>
                  </a:lnTo>
                  <a:lnTo>
                    <a:pt x="3559" y="337"/>
                  </a:lnTo>
                  <a:lnTo>
                    <a:pt x="3552" y="329"/>
                  </a:lnTo>
                  <a:cubicBezTo>
                    <a:pt x="3443" y="209"/>
                    <a:pt x="3286" y="133"/>
                    <a:pt x="3111" y="133"/>
                  </a:cubicBezTo>
                  <a:lnTo>
                    <a:pt x="729" y="133"/>
                  </a:lnTo>
                  <a:cubicBezTo>
                    <a:pt x="400" y="133"/>
                    <a:pt x="133" y="400"/>
                    <a:pt x="133" y="729"/>
                  </a:cubicBezTo>
                  <a:lnTo>
                    <a:pt x="133" y="3111"/>
                  </a:lnTo>
                  <a:cubicBezTo>
                    <a:pt x="133" y="3255"/>
                    <a:pt x="184" y="3387"/>
                    <a:pt x="269" y="3490"/>
                  </a:cubicBezTo>
                  <a:lnTo>
                    <a:pt x="281" y="3503"/>
                  </a:lnTo>
                  <a:lnTo>
                    <a:pt x="158" y="3621"/>
                  </a:lnTo>
                  <a:lnTo>
                    <a:pt x="146" y="3607"/>
                  </a:lnTo>
                  <a:cubicBezTo>
                    <a:pt x="55" y="3496"/>
                    <a:pt x="0" y="3355"/>
                    <a:pt x="0" y="3200"/>
                  </a:cubicBezTo>
                  <a:lnTo>
                    <a:pt x="0" y="640"/>
                  </a:lnTo>
                  <a:cubicBezTo>
                    <a:pt x="0" y="287"/>
                    <a:pt x="287" y="0"/>
                    <a:pt x="640" y="0"/>
                  </a:cubicBezTo>
                  <a:close/>
                </a:path>
              </a:pathLst>
            </a:custGeom>
            <a:solidFill>
              <a:schemeClr val="accent1">
                <a:lumMod val="7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lvl="0"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1800" b="0" i="0" u="none" kern="1200" baseline="0">
                  <a:solidFill>
                    <a:schemeClr val="lt1"/>
                  </a:solidFill>
                  <a:latin typeface="+mn-lt"/>
                  <a:ea typeface="+mn-ea"/>
                  <a:cs typeface="+mn-cs"/>
                </a:defRPr>
              </a:lvl9pPr>
            </a:lstStyle>
            <a:p>
              <a:pPr algn="ctr" fontAlgn="base"/>
              <a:endParaRPr lang="zh-CN" altLang="en-US" sz="1350" strike="noStrike" noProof="1"/>
            </a:p>
          </p:txBody>
        </p:sp>
      </p:grpSp>
    </p:spTree>
    <p:custDataLst>
      <p:tags r:id="rId1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3009" name="https://photo-static-api.fotomore.com/creative/vcg/veer/612/veer-310293495.jpg" descr="templates\picture_hover\&amp;pky4020379650_sjzg_&amp;2&amp;src_toppic_dropmo01&amp;"/>
          <p:cNvPicPr>
            <a:picLocks noChangeAspect="1"/>
          </p:cNvPicPr>
          <p:nvPr/>
        </p:nvPicPr>
        <p:blipFill>
          <a:blip r:embed="rId3"/>
          <a:stretch>
            <a:fillRect/>
          </a:stretch>
        </p:blipFill>
        <p:spPr>
          <a:xfrm>
            <a:off x="35560" y="0"/>
            <a:ext cx="9144000" cy="6858000"/>
          </a:xfrm>
          <a:prstGeom prst="rect">
            <a:avLst/>
          </a:prstGeom>
          <a:noFill/>
          <a:ln w="9525">
            <a:noFill/>
          </a:ln>
        </p:spPr>
      </p:pic>
      <p:sp>
        <p:nvSpPr>
          <p:cNvPr id="36" name="任意多边形 35"/>
          <p:cNvSpPr/>
          <p:nvPr>
            <p:custDataLst>
              <p:tags r:id="rId4"/>
            </p:custDataLst>
          </p:nvPr>
        </p:nvSpPr>
        <p:spPr>
          <a:xfrm rot="5400000">
            <a:off x="1641475" y="474663"/>
            <a:ext cx="1638300" cy="4495800"/>
          </a:xfrm>
          <a:custGeom>
            <a:rect l="l" t="t" r="r" b="b"/>
            <a:pathLst>
              <a:path w="1800201" h="2285776">
                <a:moveTo>
                  <a:pt x="0" y="2285776"/>
                </a:moveTo>
                <a:lnTo>
                  <a:pt x="0" y="197776"/>
                </a:lnTo>
                <a:lnTo>
                  <a:pt x="738085" y="197776"/>
                </a:lnTo>
                <a:lnTo>
                  <a:pt x="900103" y="0"/>
                </a:lnTo>
                <a:lnTo>
                  <a:pt x="1062121" y="197776"/>
                </a:lnTo>
                <a:lnTo>
                  <a:pt x="1800201" y="197776"/>
                </a:lnTo>
                <a:lnTo>
                  <a:pt x="1800201" y="2285776"/>
                </a:lnTo>
                <a:close/>
              </a:path>
            </a:pathLst>
          </a:custGeom>
          <a:solidFill>
            <a:schemeClr val="accent1"/>
          </a:solidFill>
          <a:ln w="381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lIns="68580" tIns="34290" rIns="68580" bIns="3429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sz="1350" strike="noStrike" noProof="1">
              <a:solidFill>
                <a:schemeClr val="accent1"/>
              </a:solidFill>
            </a:endParaRPr>
          </a:p>
        </p:txBody>
      </p:sp>
      <p:sp>
        <p:nvSpPr>
          <p:cNvPr id="41" name="文本框 40"/>
          <p:cNvSpPr txBox="1"/>
          <p:nvPr>
            <p:custDataLst>
              <p:tags r:id="rId5"/>
            </p:custDataLst>
          </p:nvPr>
        </p:nvSpPr>
        <p:spPr bwMode="auto">
          <a:xfrm>
            <a:off x="488950" y="2565400"/>
            <a:ext cx="36464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0" anchor="b" anchorCtr="0">
            <a:noAutofit/>
          </a:bodyPr>
          <a:lstStyle>
            <a:defPPr>
              <a:defRPr lang="zh-CN"/>
            </a:defPPr>
            <a:lvl1pPr marL="0" lvl="0"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1pPr>
            <a:lvl2pPr marL="457200" lvl="1"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2pPr>
            <a:lvl3pPr marL="914400" lvl="2"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3pPr>
            <a:lvl4pPr marL="1371600" lvl="3"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4pPr>
            <a:lvl5pPr marL="1828800" lvl="4"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5pPr>
            <a:lvl6pPr marL="2286000" lvl="5"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6pPr>
            <a:lvl7pPr marL="2743200" lvl="6"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7pPr>
            <a:lvl8pPr marL="3200400" lvl="7"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8pPr>
            <a:lvl9pPr marL="3657600" lvl="8"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9pPr>
          </a:lstStyle>
          <a:p>
            <a:pPr algn="ctr" eaLnBrk="1" fontAlgn="base" hangingPunct="1">
              <a:lnSpc>
                <a:spcPct val="120000"/>
              </a:lnSpc>
              <a:spcBef>
                <a:spcPct val="0"/>
              </a:spcBef>
            </a:pPr>
            <a:r>
              <a:rPr sz="2800" b="1" strike="noStrike" noProof="1">
                <a:latin typeface="Arial" pitchFamily="34" charset="0"/>
                <a:ea typeface="宋体" panose="02010600030101010101" pitchFamily="2" charset="-122"/>
                <a:cs typeface="+mn-cs"/>
                <a:sym typeface="+mn-ea"/>
              </a:rPr>
              <a:t>GCS</a:t>
            </a:r>
            <a:r>
              <a:rPr lang="en-US" altLang="zh-CN" sz="2800" b="1" strike="noStrike" spc="300" noProof="1">
                <a:solidFill>
                  <a:schemeClr val="tx1">
                    <a:lumMod val="75000"/>
                    <a:lumOff val="25000"/>
                  </a:schemeClr>
                </a:solidFill>
                <a:uFillTx/>
                <a:latin typeface="Arial" pitchFamily="34" charset="0"/>
                <a:ea typeface="微软雅黑"/>
                <a:cs typeface="+mn-cs"/>
              </a:rPr>
              <a:t>分型</a:t>
            </a:r>
            <a:endParaRPr lang="en-US" altLang="zh-CN" sz="2800" b="1" strike="noStrike" spc="300" noProof="1">
              <a:solidFill>
                <a:schemeClr val="tx1">
                  <a:lumMod val="75000"/>
                  <a:lumOff val="25000"/>
                </a:schemeClr>
              </a:solidFill>
              <a:uFillTx/>
              <a:latin typeface="Arial" pitchFamily="34" charset="0"/>
              <a:ea typeface="微软雅黑"/>
              <a:cs typeface="+mn-cs"/>
            </a:endParaRPr>
          </a:p>
        </p:txBody>
      </p:sp>
      <p:sp>
        <p:nvSpPr>
          <p:cNvPr id="39" name="矩形 38"/>
          <p:cNvSpPr/>
          <p:nvPr>
            <p:custDataLst>
              <p:tags r:id="rId6"/>
            </p:custDataLst>
          </p:nvPr>
        </p:nvSpPr>
        <p:spPr bwMode="auto">
          <a:xfrm>
            <a:off x="488950" y="3632200"/>
            <a:ext cx="3646488" cy="195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0" rIns="68580" bIns="34290" anchor="t" anchorCtr="0"/>
          <a:lstStyle>
            <a:defPPr>
              <a:defRPr lang="zh-CN"/>
            </a:defPPr>
            <a:lvl1pPr marL="0" lvl="0"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1pPr>
            <a:lvl2pPr marL="457200" lvl="1"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2pPr>
            <a:lvl3pPr marL="914400" lvl="2"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3pPr>
            <a:lvl4pPr marL="1371600" lvl="3"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4pPr>
            <a:lvl5pPr marL="1828800" lvl="4"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5pPr>
            <a:lvl6pPr marL="2286000" lvl="5"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6pPr>
            <a:lvl7pPr marL="2743200" lvl="6"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7pPr>
            <a:lvl8pPr marL="3200400" lvl="7"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8pPr>
            <a:lvl9pPr marL="3657600" lvl="8" indent="0" algn="l" defTabSz="913765" rtl="0" eaLnBrk="1" fontAlgn="base" latinLnBrk="0" hangingPunct="1">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cs typeface="+mn-cs"/>
              </a:defRPr>
            </a:lvl9pPr>
          </a:lstStyle>
          <a:p>
            <a:pPr algn="l" fontAlgn="base">
              <a:lnSpc>
                <a:spcPct val="120000"/>
              </a:lnSpc>
            </a:pPr>
            <a:r>
              <a:rPr lang="en-US" altLang="zh-CN" sz="1400" strike="noStrike" spc="150" noProof="1">
                <a:solidFill>
                  <a:schemeClr val="tx1">
                    <a:lumMod val="75000"/>
                    <a:lumOff val="25000"/>
                  </a:schemeClr>
                </a:solidFill>
                <a:uFillTx/>
                <a:latin typeface="Arial" pitchFamily="34" charset="0"/>
                <a:ea typeface="微软雅黑"/>
                <a:cs typeface="+mn-cs"/>
              </a:rPr>
              <a:t>根据长度不同，</a:t>
            </a:r>
            <a:r>
              <a:rPr lang="en-US" altLang="zh-CN" sz="1400" strike="noStrike" spc="150" noProof="1">
                <a:solidFill>
                  <a:srgbClr val="C00000"/>
                </a:solidFill>
                <a:uFillTx/>
                <a:latin typeface="Arial" pitchFamily="34" charset="0"/>
                <a:ea typeface="微软雅黑"/>
                <a:cs typeface="+mn-cs"/>
              </a:rPr>
              <a:t>GCS 可分为膝下型（短筒）、大腿型（长筒）和连裤型</a:t>
            </a:r>
            <a:r>
              <a:rPr lang="en-US" altLang="zh-CN" sz="1400" strike="noStrike" spc="150" noProof="1">
                <a:solidFill>
                  <a:schemeClr val="tx1">
                    <a:lumMod val="75000"/>
                    <a:lumOff val="25000"/>
                  </a:schemeClr>
                </a:solidFill>
                <a:uFillTx/>
                <a:latin typeface="Arial" pitchFamily="34" charset="0"/>
                <a:ea typeface="微软雅黑"/>
                <a:cs typeface="+mn-cs"/>
              </a:rPr>
              <a:t>，这是GCS 最常见分型方式。连裤型 GCS 与膝下型、大腿型相比穿着不舒适，临床应用并不广泛</a:t>
            </a:r>
            <a:r>
              <a:rPr lang="zh-CN" altLang="en-US" sz="1400" strike="noStrike" spc="150" noProof="1">
                <a:solidFill>
                  <a:schemeClr val="tx1">
                    <a:lumMod val="75000"/>
                    <a:lumOff val="25000"/>
                  </a:schemeClr>
                </a:solidFill>
                <a:uFillTx/>
                <a:latin typeface="Arial" pitchFamily="34" charset="0"/>
                <a:ea typeface="微软雅黑"/>
                <a:cs typeface="+mn-cs"/>
              </a:rPr>
              <a:t>。</a:t>
            </a:r>
            <a:r>
              <a:rPr lang="en-US" altLang="zh-CN" sz="1400" strike="noStrike" spc="150" noProof="1">
                <a:solidFill>
                  <a:schemeClr val="tx1">
                    <a:lumMod val="75000"/>
                    <a:lumOff val="25000"/>
                  </a:schemeClr>
                </a:solidFill>
                <a:uFillTx/>
                <a:latin typeface="Arial" pitchFamily="34" charset="0"/>
                <a:ea typeface="微软雅黑"/>
                <a:cs typeface="+mn-cs"/>
              </a:rPr>
              <a:t>根据趾端封口设计有无，可分为封口型和开口型（露趾型）。根据临床作用</a:t>
            </a:r>
            <a:r>
              <a:rPr lang="zh-CN" altLang="en-US" sz="1400" strike="noStrike" spc="150" noProof="1">
                <a:solidFill>
                  <a:schemeClr val="tx1">
                    <a:lumMod val="75000"/>
                    <a:lumOff val="25000"/>
                  </a:schemeClr>
                </a:solidFill>
                <a:uFillTx/>
                <a:latin typeface="Arial" pitchFamily="34" charset="0"/>
                <a:ea typeface="微软雅黑"/>
                <a:cs typeface="+mn-cs"/>
              </a:rPr>
              <a:t>不</a:t>
            </a:r>
            <a:r>
              <a:rPr lang="en-US" altLang="zh-CN" sz="1400" strike="noStrike" spc="150" noProof="1">
                <a:solidFill>
                  <a:schemeClr val="tx1">
                    <a:lumMod val="75000"/>
                    <a:lumOff val="25000"/>
                  </a:schemeClr>
                </a:solidFill>
                <a:uFillTx/>
                <a:latin typeface="Arial" pitchFamily="34" charset="0"/>
                <a:ea typeface="微软雅黑"/>
                <a:cs typeface="+mn-cs"/>
              </a:rPr>
              <a:t>同，可分为预防型和治疗型。</a:t>
            </a:r>
            <a:endParaRPr lang="en-US" altLang="zh-CN" sz="1400" strike="noStrike" spc="150" noProof="1">
              <a:solidFill>
                <a:schemeClr val="tx1">
                  <a:lumMod val="75000"/>
                  <a:lumOff val="25000"/>
                </a:schemeClr>
              </a:solidFill>
              <a:uFillTx/>
              <a:latin typeface="Arial" pitchFamily="34" charset="0"/>
              <a:ea typeface="微软雅黑"/>
            </a:endParaRPr>
          </a:p>
        </p:txBody>
      </p:sp>
      <p:cxnSp>
        <p:nvCxnSpPr>
          <p:cNvPr id="42" name="直接连接符 41"/>
          <p:cNvCxnSpPr/>
          <p:nvPr>
            <p:custDataLst>
              <p:tags r:id="rId7"/>
            </p:custDataLst>
          </p:nvPr>
        </p:nvCxnSpPr>
        <p:spPr>
          <a:xfrm flipH="1">
            <a:off x="4346575" y="3541713"/>
            <a:ext cx="0" cy="2163763"/>
          </a:xfrm>
          <a:prstGeom prst="line">
            <a:avLst/>
          </a:prstGeom>
          <a:ln w="3175" cap="rnd">
            <a:solidFill>
              <a:schemeClr val="tx1">
                <a:lumMod val="75000"/>
                <a:lumOff val="25000"/>
              </a:schemeClr>
            </a:solidFill>
            <a:round/>
            <a:headEnd type="none"/>
            <a:tailEnd type="none" w="med" len="med"/>
          </a:ln>
        </p:spPr>
        <p:style>
          <a:lnRef idx="1">
            <a:schemeClr val="accent1"/>
          </a:lnRef>
          <a:fillRef idx="0">
            <a:schemeClr val="accent1"/>
          </a:fillRef>
          <a:effectRef idx="0">
            <a:schemeClr val="accent1"/>
          </a:effectRef>
          <a:fontRef idx="minor">
            <a:schemeClr val="tx1"/>
          </a:fontRef>
        </p:style>
      </p:cxnSp>
      <p:pic>
        <p:nvPicPr>
          <p:cNvPr id="2" name="图片 1"/>
          <p:cNvPicPr>
            <a:picLocks noChangeAspect="1"/>
          </p:cNvPicPr>
          <p:nvPr/>
        </p:nvPicPr>
        <p:blipFill>
          <a:blip r:embed="rId8"/>
          <a:stretch>
            <a:fillRect/>
          </a:stretch>
        </p:blipFill>
        <p:spPr>
          <a:xfrm>
            <a:off x="5220335" y="2132965"/>
            <a:ext cx="3582035" cy="3550920"/>
          </a:xfrm>
          <a:prstGeom prst="rect">
            <a:avLst/>
          </a:prstGeom>
        </p:spPr>
      </p:pic>
    </p:spTree>
    <p:custDataLst>
      <p:tags r:id="rId9"/>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grpSp>
        <p:nvGrpSpPr>
          <p:cNvPr id="45058" name="组合 19"/>
          <p:cNvGrpSpPr/>
          <p:nvPr/>
        </p:nvGrpSpPr>
        <p:grpSpPr>
          <a:xfrm>
            <a:off x="7375525" y="-641350"/>
            <a:ext cx="1539875" cy="1325563"/>
            <a:chOff x="2893296" y="-1063911"/>
            <a:chExt cx="3398516" cy="2194382"/>
          </a:xfrm>
        </p:grpSpPr>
        <p:sp>
          <p:nvSpPr>
            <p:cNvPr id="21" name="任意多边形 1"/>
            <p:cNvSpPr/>
            <p:nvPr userDrawn="1">
              <p:custDataLst>
                <p:tags r:id="rId3"/>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22" name="任意多边形 2"/>
            <p:cNvSpPr/>
            <p:nvPr userDrawn="1">
              <p:custDataLst>
                <p:tags r:id="rId4"/>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grpSp>
      <p:grpSp>
        <p:nvGrpSpPr>
          <p:cNvPr id="45061" name="组合 9"/>
          <p:cNvGrpSpPr/>
          <p:nvPr/>
        </p:nvGrpSpPr>
        <p:grpSpPr>
          <a:xfrm rot="10800000">
            <a:off x="127000" y="5711825"/>
            <a:ext cx="946150" cy="1371600"/>
            <a:chOff x="680085" y="-572770"/>
            <a:chExt cx="3195955" cy="3475355"/>
          </a:xfrm>
        </p:grpSpPr>
        <p:sp>
          <p:nvSpPr>
            <p:cNvPr id="16" name="任意多边形 39"/>
            <p:cNvSpPr/>
            <p:nvPr userDrawn="1">
              <p:custDataLst>
                <p:tags r:id="rId5"/>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17" name="任意多边形 3"/>
            <p:cNvSpPr/>
            <p:nvPr userDrawn="1">
              <p:custDataLst>
                <p:tags r:id="rId6"/>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18" name="圆角矩形 7"/>
            <p:cNvSpPr/>
            <p:nvPr userDrawn="1">
              <p:custDataLst>
                <p:tags r:id="rId7"/>
              </p:custDataLst>
            </p:nvPr>
          </p:nvSpPr>
          <p:spPr>
            <a:xfrm rot="18780000">
              <a:off x="680085" y="1315720"/>
              <a:ext cx="873760" cy="873760"/>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19" name="任意多边形 17"/>
            <p:cNvSpPr/>
            <p:nvPr userDrawn="1">
              <p:custDataLst>
                <p:tags r:id="rId8"/>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grpSp>
      <p:sp>
        <p:nvSpPr>
          <p:cNvPr id="11" name="矩形 10"/>
          <p:cNvSpPr/>
          <p:nvPr>
            <p:custDataLst>
              <p:tags r:id="rId9"/>
            </p:custDataLst>
          </p:nvPr>
        </p:nvSpPr>
        <p:spPr>
          <a:xfrm>
            <a:off x="457200" y="1047750"/>
            <a:ext cx="8229600" cy="8001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12" name="矩形 11"/>
          <p:cNvSpPr/>
          <p:nvPr>
            <p:custDataLst>
              <p:tags r:id="rId10"/>
            </p:custDataLst>
          </p:nvPr>
        </p:nvSpPr>
        <p:spPr>
          <a:xfrm>
            <a:off x="668338" y="1279525"/>
            <a:ext cx="158750" cy="336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cxnSp>
        <p:nvCxnSpPr>
          <p:cNvPr id="13" name="直接连接符 12"/>
          <p:cNvCxnSpPr/>
          <p:nvPr>
            <p:custDataLst>
              <p:tags r:id="rId11"/>
            </p:custDataLst>
          </p:nvPr>
        </p:nvCxnSpPr>
        <p:spPr>
          <a:xfrm flipH="1">
            <a:off x="4171950" y="1287463"/>
            <a:ext cx="0" cy="320675"/>
          </a:xfrm>
          <a:prstGeom prst="line">
            <a:avLst/>
          </a:prstGeom>
          <a:ln w="12700">
            <a:solidFill>
              <a:srgbClr val="B2B2B2"/>
            </a:solidFill>
            <a:prstDash val="dash"/>
          </a:ln>
        </p:spPr>
        <p:style>
          <a:lnRef idx="1">
            <a:schemeClr val="dk1"/>
          </a:lnRef>
          <a:fillRef idx="0">
            <a:schemeClr val="dk1"/>
          </a:fillRef>
          <a:effectRef idx="0">
            <a:schemeClr val="dk1"/>
          </a:effectRef>
          <a:fontRef idx="minor">
            <a:schemeClr val="tx1"/>
          </a:fontRef>
        </p:style>
      </p:cxnSp>
      <p:sp>
        <p:nvSpPr>
          <p:cNvPr id="14" name="矩形 13"/>
          <p:cNvSpPr/>
          <p:nvPr>
            <p:custDataLst>
              <p:tags r:id="rId12"/>
            </p:custDataLst>
          </p:nvPr>
        </p:nvSpPr>
        <p:spPr>
          <a:xfrm>
            <a:off x="457200" y="2609850"/>
            <a:ext cx="4286250" cy="28575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lvl="0" algn="ctr" fontAlgn="base">
              <a:buClrTx/>
              <a:buSzTx/>
              <a:buFontTx/>
            </a:pPr>
            <a:endParaRPr lang="zh-CN" altLang="en-US" sz="1350" strike="noStrike" noProof="1">
              <a:solidFill>
                <a:schemeClr val="lt1"/>
              </a:solidFill>
              <a:latin typeface="微软雅黑" panose="020b0503020204020204" charset="-122"/>
              <a:ea typeface="微软雅黑"/>
              <a:sym typeface="+mn-ea"/>
            </a:endParaRPr>
          </a:p>
        </p:txBody>
      </p:sp>
      <p:sp>
        <p:nvSpPr>
          <p:cNvPr id="15" name="任意多边形: 形状 15"/>
          <p:cNvSpPr/>
          <p:nvPr>
            <p:custDataLst>
              <p:tags r:id="rId13"/>
            </p:custDataLst>
          </p:nvPr>
        </p:nvSpPr>
        <p:spPr>
          <a:xfrm rot="16200000">
            <a:off x="8470900" y="757238"/>
            <a:ext cx="336550" cy="361950"/>
          </a:xfrm>
          <a:custGeom>
            <a:gdLst>
              <a:gd name="connsiteX0" fmla="*/ 449943 w 449943"/>
              <a:gd name="connsiteY0" fmla="*/ 0 h 482848"/>
              <a:gd name="connsiteX1" fmla="*/ 449943 w 449943"/>
              <a:gd name="connsiteY1" fmla="*/ 375475 h 482848"/>
              <a:gd name="connsiteX2" fmla="*/ 449943 w 449943"/>
              <a:gd name="connsiteY2" fmla="*/ 449943 h 482848"/>
              <a:gd name="connsiteX3" fmla="*/ 449943 w 449943"/>
              <a:gd name="connsiteY3" fmla="*/ 482848 h 482848"/>
              <a:gd name="connsiteX4" fmla="*/ 0 w 449943"/>
              <a:gd name="connsiteY4" fmla="*/ 482848 h 482848"/>
              <a:gd name="connsiteX5" fmla="*/ 0 w 449943"/>
              <a:gd name="connsiteY5" fmla="*/ 375475 h 482848"/>
              <a:gd name="connsiteX6" fmla="*/ 342570 w 449943"/>
              <a:gd name="connsiteY6" fmla="*/ 375475 h 482848"/>
              <a:gd name="connsiteX7" fmla="*/ 342570 w 449943"/>
              <a:gd name="connsiteY7" fmla="*/ 0 h 4828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9942" h="482848">
                <a:moveTo>
                  <a:pt x="449943" y="0"/>
                </a:moveTo>
                <a:lnTo>
                  <a:pt x="449943" y="375475"/>
                </a:lnTo>
                <a:lnTo>
                  <a:pt x="449943" y="449943"/>
                </a:lnTo>
                <a:lnTo>
                  <a:pt x="449943" y="482848"/>
                </a:lnTo>
                <a:lnTo>
                  <a:pt x="0" y="482848"/>
                </a:lnTo>
                <a:lnTo>
                  <a:pt x="0" y="375475"/>
                </a:lnTo>
                <a:lnTo>
                  <a:pt x="342570" y="375475"/>
                </a:lnTo>
                <a:lnTo>
                  <a:pt x="34257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6" name="文本框 5"/>
          <p:cNvSpPr txBox="1"/>
          <p:nvPr>
            <p:custDataLst>
              <p:tags r:id="rId14"/>
            </p:custDataLst>
          </p:nvPr>
        </p:nvSpPr>
        <p:spPr>
          <a:xfrm>
            <a:off x="1028700" y="1162050"/>
            <a:ext cx="3028950" cy="571500"/>
          </a:xfrm>
          <a:prstGeom prst="rect">
            <a:avLst/>
          </a:prstGeom>
          <a:noFill/>
        </p:spPr>
        <p:txBody>
          <a:bodyPr wrap="square" lIns="47625" tIns="19050" rIns="47625" bIns="19050"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0"/>
              </a:spcBef>
              <a:spcAft>
                <a:spcPct val="0"/>
              </a:spcAft>
              <a:buSzTx/>
              <a:buNone/>
            </a:pPr>
            <a:r>
              <a:rPr sz="3100" b="1" spc="150" noProof="1">
                <a:solidFill>
                  <a:schemeClr val="accent1">
                    <a:lumMod val="75000"/>
                  </a:schemeClr>
                </a:solidFill>
                <a:latin typeface="微软雅黑" panose="020b0503020204020204" charset="-122"/>
                <a:ea typeface="微软雅黑"/>
                <a:cs typeface="+mn-cs"/>
              </a:rPr>
              <a:t>压力分级和范围</a:t>
            </a:r>
            <a:endParaRPr sz="3100" b="1" spc="150" noProof="1">
              <a:solidFill>
                <a:schemeClr val="accent1">
                  <a:lumMod val="75000"/>
                </a:schemeClr>
              </a:solidFill>
              <a:latin typeface="微软雅黑" panose="020b0503020204020204" charset="-122"/>
              <a:ea typeface="微软雅黑"/>
            </a:endParaRPr>
          </a:p>
        </p:txBody>
      </p:sp>
      <p:sp>
        <p:nvSpPr>
          <p:cNvPr id="8" name="Title 6"/>
          <p:cNvSpPr txBox="1"/>
          <p:nvPr>
            <p:custDataLst>
              <p:tags r:id="rId15"/>
            </p:custDataLst>
          </p:nvPr>
        </p:nvSpPr>
        <p:spPr>
          <a:xfrm>
            <a:off x="685800" y="2838450"/>
            <a:ext cx="3829050" cy="2400300"/>
          </a:xfrm>
          <a:prstGeom prst="rect">
            <a:avLst/>
          </a:prstGeom>
          <a:noFill/>
          <a:ln w="3175">
            <a:noFill/>
            <a:prstDash val="dash"/>
          </a:ln>
        </p:spPr>
        <p:txBody>
          <a:bodyPr wrap="square" lIns="47625" tIns="19050" rIns="47625" bIns="19050" anchor="ctr" anchorCtr="0">
            <a:normAutofit/>
          </a:bodyPr>
          <a:lstStyle>
            <a:defPPr>
              <a:defRPr lang="zh-CN"/>
            </a:defPPr>
            <a:lvl1pPr marL="0" lvl="0" indent="0" algn="l" defTabSz="913765" rtl="0" eaLnBrk="1" fontAlgn="base" latinLnBrk="0" hangingPunct="1">
              <a:lnSpc>
                <a:spcPct val="90000"/>
              </a:lnSpc>
              <a:spcBef>
                <a:spcPct val="0"/>
              </a:spcBef>
              <a:spcAft>
                <a:spcPct val="0"/>
              </a:spcAft>
              <a:buNone/>
              <a:defRPr lang="en-US" sz="2745" b="0" i="0" u="none"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lvl="0" indent="0" algn="l" fontAlgn="auto">
              <a:lnSpc>
                <a:spcPct val="120000"/>
              </a:lnSpc>
              <a:spcBef>
                <a:spcPct val="0"/>
              </a:spcBef>
              <a:spcAft>
                <a:spcPts val="800"/>
              </a:spcAft>
              <a:buSzTx/>
              <a:buNone/>
            </a:pPr>
            <a:r>
              <a:rPr sz="1800" strike="noStrike" spc="14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GCS 压力分级主要依据在足踝处施加的压力程度，目前有 5 种不同压力分级标准，可分为3～4 个压力等级（表 1）。</a:t>
            </a:r>
            <a:endParaRPr sz="1800" strike="noStrike" spc="14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pic>
        <p:nvPicPr>
          <p:cNvPr id="45073" name="图片 4" descr="placingpictureplaceholder"/>
          <p:cNvPicPr>
            <a:picLocks noChangeAspect="1"/>
          </p:cNvPicPr>
          <p:nvPr>
            <p:custDataLst>
              <p:tags r:id="rId17"/>
            </p:custDataLst>
          </p:nvPr>
        </p:nvPicPr>
        <p:blipFill>
          <a:blip r:embed="rId16"/>
          <a:stretch>
            <a:fillRect/>
          </a:stretch>
        </p:blipFill>
        <p:spPr>
          <a:xfrm>
            <a:off x="5029200" y="2609850"/>
            <a:ext cx="3357563" cy="1150938"/>
          </a:xfrm>
          <a:prstGeom prst="rect">
            <a:avLst/>
          </a:prstGeom>
          <a:noFill/>
          <a:ln w="9525">
            <a:noFill/>
          </a:ln>
        </p:spPr>
      </p:pic>
      <p:pic>
        <p:nvPicPr>
          <p:cNvPr id="45074" name="图片 8" descr="placingpictureplaceholder"/>
          <p:cNvPicPr>
            <a:picLocks noChangeAspect="1"/>
          </p:cNvPicPr>
          <p:nvPr>
            <p:custDataLst>
              <p:tags r:id="rId19"/>
            </p:custDataLst>
          </p:nvPr>
        </p:nvPicPr>
        <p:blipFill>
          <a:blip r:embed="rId18"/>
          <a:stretch>
            <a:fillRect/>
          </a:stretch>
        </p:blipFill>
        <p:spPr>
          <a:xfrm>
            <a:off x="5029200" y="3856038"/>
            <a:ext cx="3357563" cy="1611312"/>
          </a:xfrm>
          <a:prstGeom prst="rect">
            <a:avLst/>
          </a:prstGeom>
          <a:noFill/>
          <a:ln w="9525">
            <a:noFill/>
          </a:ln>
        </p:spPr>
      </p:pic>
    </p:spTree>
    <p:custDataLst>
      <p:tags r:id="rId20"/>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2" name="矩形 21"/>
          <p:cNvSpPr/>
          <p:nvPr userDrawn="1">
            <p:custDataLst>
              <p:tags r:id="rId3"/>
            </p:custDataLst>
          </p:nvPr>
        </p:nvSpPr>
        <p:spPr>
          <a:xfrm>
            <a:off x="0" y="0"/>
            <a:ext cx="4572000" cy="6858000"/>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lvl="0" algn="ctr" fontAlgn="base"/>
            <a:endParaRPr lang="en-US" altLang="zh-CN" sz="1350" strike="noStrike" noProof="1">
              <a:solidFill>
                <a:schemeClr val="lt1"/>
              </a:solidFill>
              <a:latin typeface="微软雅黑" panose="020b0503020204020204" charset="-122"/>
              <a:ea typeface="微软雅黑"/>
              <a:sym typeface="+mn-ea"/>
            </a:endParaRPr>
          </a:p>
        </p:txBody>
      </p:sp>
      <p:grpSp>
        <p:nvGrpSpPr>
          <p:cNvPr id="47107" name="组合 16"/>
          <p:cNvGrpSpPr/>
          <p:nvPr/>
        </p:nvGrpSpPr>
        <p:grpSpPr>
          <a:xfrm rot="10800000">
            <a:off x="7985125" y="5527675"/>
            <a:ext cx="1101725" cy="1598613"/>
            <a:chOff x="680085" y="-572770"/>
            <a:chExt cx="3195955" cy="3475355"/>
          </a:xfrm>
        </p:grpSpPr>
        <p:sp>
          <p:nvSpPr>
            <p:cNvPr id="18" name="任意多边形 39"/>
            <p:cNvSpPr/>
            <p:nvPr userDrawn="1">
              <p:custDataLst>
                <p:tags r:id="rId4"/>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19" name="任意多边形 3"/>
            <p:cNvSpPr/>
            <p:nvPr userDrawn="1">
              <p:custDataLst>
                <p:tags r:id="rId5"/>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20" name="圆角矩形 7"/>
            <p:cNvSpPr/>
            <p:nvPr userDrawn="1">
              <p:custDataLst>
                <p:tags r:id="rId6"/>
              </p:custDataLst>
            </p:nvPr>
          </p:nvSpPr>
          <p:spPr>
            <a:xfrm rot="18780000">
              <a:off x="680085" y="1315720"/>
              <a:ext cx="873760" cy="873760"/>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21" name="任意多边形 17"/>
            <p:cNvSpPr/>
            <p:nvPr userDrawn="1">
              <p:custDataLst>
                <p:tags r:id="rId7"/>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grpSp>
      <p:sp>
        <p:nvSpPr>
          <p:cNvPr id="11" name="等腰三角形 10"/>
          <p:cNvSpPr/>
          <p:nvPr>
            <p:custDataLst>
              <p:tags r:id="rId8"/>
            </p:custDataLst>
          </p:nvPr>
        </p:nvSpPr>
        <p:spPr>
          <a:xfrm flipV="1">
            <a:off x="4333875" y="0"/>
            <a:ext cx="476250" cy="3810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sym typeface="Arial" pitchFamily="34" charset="0"/>
            </a:endParaRPr>
          </a:p>
        </p:txBody>
      </p:sp>
      <p:sp>
        <p:nvSpPr>
          <p:cNvPr id="12" name="等腰三角形 11"/>
          <p:cNvSpPr/>
          <p:nvPr>
            <p:custDataLst>
              <p:tags r:id="rId9"/>
            </p:custDataLst>
          </p:nvPr>
        </p:nvSpPr>
        <p:spPr>
          <a:xfrm>
            <a:off x="4333875" y="6477000"/>
            <a:ext cx="476250" cy="3810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sym typeface="Arial" pitchFamily="34" charset="0"/>
            </a:endParaRPr>
          </a:p>
        </p:txBody>
      </p:sp>
      <p:sp>
        <p:nvSpPr>
          <p:cNvPr id="13" name="菱形 12"/>
          <p:cNvSpPr/>
          <p:nvPr>
            <p:custDataLst>
              <p:tags r:id="rId10"/>
            </p:custDataLst>
          </p:nvPr>
        </p:nvSpPr>
        <p:spPr>
          <a:xfrm>
            <a:off x="3298825" y="811213"/>
            <a:ext cx="2546350" cy="2547938"/>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sym typeface="Arial" pitchFamily="34" charset="0"/>
            </a:endParaRPr>
          </a:p>
        </p:txBody>
      </p:sp>
      <p:sp>
        <p:nvSpPr>
          <p:cNvPr id="14" name="文本框 13"/>
          <p:cNvSpPr txBox="1"/>
          <p:nvPr>
            <p:custDataLst>
              <p:tags r:id="rId11"/>
            </p:custDataLst>
          </p:nvPr>
        </p:nvSpPr>
        <p:spPr>
          <a:xfrm>
            <a:off x="3563938" y="1412875"/>
            <a:ext cx="2057400" cy="1485900"/>
          </a:xfrm>
          <a:prstGeom prst="rect">
            <a:avLst/>
          </a:prstGeom>
          <a:noFill/>
        </p:spPr>
        <p:txBody>
          <a:bodyPr wrap="square" lIns="47625" tIns="19050" rIns="47625" bIns="19050"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10000"/>
              </a:lnSpc>
              <a:spcBef>
                <a:spcPct val="0"/>
              </a:spcBef>
              <a:spcAft>
                <a:spcPct val="0"/>
              </a:spcAft>
              <a:buSzTx/>
              <a:buNone/>
            </a:pPr>
            <a:r>
              <a:rPr lang="en-US" altLang="zh-CN" sz="2900" b="1" spc="130" noProof="1">
                <a:solidFill>
                  <a:schemeClr val="lt1"/>
                </a:solidFill>
                <a:latin typeface="微软雅黑" panose="020b0503020204020204" charset="-122"/>
                <a:ea typeface="微软雅黑"/>
                <a:cs typeface="微软雅黑" panose="020b0503020204020204" charset="-122"/>
              </a:rPr>
              <a:t>GCS适应证和禁忌证:</a:t>
            </a:r>
            <a:endParaRPr lang="en-US" altLang="zh-CN" sz="2900" b="1" spc="130" noProof="1">
              <a:solidFill>
                <a:schemeClr val="lt1"/>
              </a:solidFill>
              <a:latin typeface="微软雅黑" panose="020b0503020204020204" charset="-122"/>
              <a:ea typeface="微软雅黑"/>
              <a:cs typeface="微软雅黑" panose="020b0503020204020204" charset="-122"/>
            </a:endParaRPr>
          </a:p>
        </p:txBody>
      </p:sp>
      <p:pic>
        <p:nvPicPr>
          <p:cNvPr id="15" name="图片 14"/>
          <p:cNvPicPr>
            <a:picLocks noChangeAspect="1"/>
          </p:cNvPicPr>
          <p:nvPr>
            <p:custDataLst>
              <p:tags r:id="rId13"/>
            </p:custDataLst>
          </p:nvPr>
        </p:nvPicPr>
        <p:blipFill>
          <a:blip r:embed="rId12"/>
          <a:stretch>
            <a:fillRect/>
          </a:stretch>
        </p:blipFill>
        <p:spPr>
          <a:xfrm>
            <a:off x="35560" y="2925444"/>
            <a:ext cx="4174490" cy="1970406"/>
          </a:xfrm>
          <a:custGeom>
            <a:cxnLst>
              <a:cxn ang="3">
                <a:pos x="hc" y="t"/>
              </a:cxn>
              <a:cxn ang="cd2">
                <a:pos x="l" y="vc"/>
              </a:cxn>
              <a:cxn ang="cd4">
                <a:pos x="hc" y="b"/>
              </a:cxn>
              <a:cxn ang="0">
                <a:pos x="r" y="vc"/>
              </a:cxn>
            </a:cxnLst>
            <a:rect l="l" t="t" r="r" b="b"/>
            <a:pathLst>
              <a:path w="5520" h="4560">
                <a:moveTo>
                  <a:pt x="0" y="0"/>
                </a:moveTo>
                <a:lnTo>
                  <a:pt x="5520" y="0"/>
                </a:lnTo>
                <a:lnTo>
                  <a:pt x="5520" y="4560"/>
                </a:lnTo>
                <a:lnTo>
                  <a:pt x="0" y="4560"/>
                </a:lnTo>
                <a:lnTo>
                  <a:pt x="0" y="0"/>
                </a:lnTo>
                <a:close/>
              </a:path>
            </a:pathLst>
          </a:custGeom>
        </p:spPr>
      </p:pic>
      <p:sp>
        <p:nvSpPr>
          <p:cNvPr id="16" name="Title 6"/>
          <p:cNvSpPr txBox="1"/>
          <p:nvPr>
            <p:custDataLst>
              <p:tags r:id="rId14"/>
            </p:custDataLst>
          </p:nvPr>
        </p:nvSpPr>
        <p:spPr>
          <a:xfrm>
            <a:off x="5772150" y="942975"/>
            <a:ext cx="3210560" cy="5021580"/>
          </a:xfrm>
          <a:prstGeom prst="rect">
            <a:avLst/>
          </a:prstGeom>
          <a:noFill/>
          <a:ln w="3175">
            <a:noFill/>
            <a:prstDash val="dash"/>
          </a:ln>
        </p:spPr>
        <p:txBody>
          <a:bodyPr wrap="square" lIns="47625" tIns="19050" rIns="47625" bIns="19050" anchor="ctr" anchorCtr="0">
            <a:normAutofit fontScale="25000"/>
          </a:bodyPr>
          <a:lstStyle>
            <a:defPPr>
              <a:defRPr lang="zh-CN"/>
            </a:defPPr>
            <a:lvl1pPr marL="0" lvl="0" indent="0" algn="l" defTabSz="913765" rtl="0" eaLnBrk="1" fontAlgn="base" latinLnBrk="0" hangingPunct="1">
              <a:lnSpc>
                <a:spcPct val="90000"/>
              </a:lnSpc>
              <a:spcBef>
                <a:spcPct val="0"/>
              </a:spcBef>
              <a:spcAft>
                <a:spcPct val="0"/>
              </a:spcAft>
              <a:buNone/>
              <a:defRPr lang="en-US" sz="2745" b="0" i="0" u="none"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lvl="0" indent="0" algn="l" fontAlgn="auto">
              <a:lnSpc>
                <a:spcPct val="120000"/>
              </a:lnSpc>
              <a:spcBef>
                <a:spcPct val="0"/>
              </a:spcBef>
              <a:spcAft>
                <a:spcPts val="800"/>
              </a:spcAft>
              <a:buSzTx/>
              <a:buNone/>
            </a:pPr>
            <a:r>
              <a:rPr lang="zh-CN" altLang="en-US" sz="6400" b="1" strike="noStrike" spc="40" noProof="1">
                <a:ln w="3175">
                  <a:noFill/>
                  <a:prstDash val="dash"/>
                </a:ln>
                <a:solidFill>
                  <a:srgbClr val="C00000"/>
                </a:solidFill>
                <a:uFillTx/>
                <a:latin typeface="微软雅黑" panose="020b0503020204020204" charset="-122"/>
                <a:ea typeface="微软雅黑"/>
                <a:cs typeface="微软雅黑" panose="020b0503020204020204" charset="-122"/>
              </a:rPr>
              <a:t>禁忌证：</a:t>
            </a:r>
            <a:endParaRPr lang="zh-CN" altLang="en-US" sz="6400" b="1" strike="noStrike" spc="40" noProof="1">
              <a:ln w="3175">
                <a:noFill/>
                <a:prstDash val="dash"/>
              </a:ln>
              <a:solidFill>
                <a:srgbClr val="C00000"/>
              </a:solidFill>
              <a:uFillTx/>
              <a:latin typeface="微软雅黑" panose="020b0503020204020204" charset="-122"/>
              <a:ea typeface="微软雅黑"/>
              <a:cs typeface="微软雅黑" panose="020b0503020204020204" charset="-122"/>
            </a:endParaRPr>
          </a:p>
          <a:p>
            <a:pPr marL="552450" lvl="1" indent="-285750" algn="l" fontAlgn="ctr">
              <a:lnSpc>
                <a:spcPct val="120000"/>
              </a:lnSpc>
              <a:spcBef>
                <a:spcPct val="0"/>
              </a:spcBef>
              <a:spcAft>
                <a:spcPts val="800"/>
              </a:spcAft>
              <a:buSzTx/>
              <a:buFont typeface="Wingdings" panose="05000000000000000000" charset="0"/>
              <a:buChar char="l"/>
            </a:pPr>
            <a:r>
              <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严重下肢动脉疾病（如下肢动脉缺血性疾病、下肢坏疽）；</a:t>
            </a:r>
            <a:endPar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endParaRPr>
          </a:p>
          <a:p>
            <a:pPr marL="552450" lvl="1" indent="-285750" algn="l" fontAlgn="ctr">
              <a:lnSpc>
                <a:spcPct val="120000"/>
              </a:lnSpc>
              <a:spcBef>
                <a:spcPct val="0"/>
              </a:spcBef>
              <a:spcAft>
                <a:spcPts val="800"/>
              </a:spcAft>
              <a:buSzTx/>
              <a:buFont typeface="Wingdings" panose="05000000000000000000" charset="0"/>
              <a:buChar char="l"/>
            </a:pPr>
            <a:r>
              <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严重周围神经病变或其它感觉障碍；</a:t>
            </a:r>
            <a:endPar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endParaRPr>
          </a:p>
          <a:p>
            <a:pPr marL="552450" lvl="1" indent="-285750" algn="l" fontAlgn="ctr">
              <a:lnSpc>
                <a:spcPct val="120000"/>
              </a:lnSpc>
              <a:spcBef>
                <a:spcPct val="0"/>
              </a:spcBef>
              <a:spcAft>
                <a:spcPts val="800"/>
              </a:spcAft>
              <a:buSzTx/>
              <a:buFont typeface="Wingdings" panose="05000000000000000000" charset="0"/>
              <a:buChar char="l"/>
            </a:pPr>
            <a:r>
              <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肺水肿（如充血性心力衰竭）；</a:t>
            </a:r>
            <a:endPar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endParaRPr>
          </a:p>
          <a:p>
            <a:pPr marL="552450" lvl="1" indent="-285750" algn="l" fontAlgn="ctr">
              <a:lnSpc>
                <a:spcPct val="120000"/>
              </a:lnSpc>
              <a:spcBef>
                <a:spcPct val="0"/>
              </a:spcBef>
              <a:spcAft>
                <a:spcPts val="800"/>
              </a:spcAft>
              <a:buSzTx/>
              <a:buFont typeface="Wingdings" panose="05000000000000000000" charset="0"/>
              <a:buChar char="l"/>
            </a:pPr>
            <a:r>
              <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下肢皮肤/软组织疾病（如近期植皮或存在皮炎）；</a:t>
            </a:r>
            <a:endPar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endParaRPr>
          </a:p>
          <a:p>
            <a:pPr marL="552450" lvl="1" indent="-285750" algn="l" fontAlgn="ctr">
              <a:lnSpc>
                <a:spcPct val="120000"/>
              </a:lnSpc>
              <a:spcBef>
                <a:spcPct val="0"/>
              </a:spcBef>
              <a:spcAft>
                <a:spcPts val="800"/>
              </a:spcAft>
              <a:buSzTx/>
              <a:buFont typeface="Wingdings" panose="05000000000000000000" charset="0"/>
              <a:buChar char="l"/>
            </a:pPr>
            <a:r>
              <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下肢畸形导致无法穿着；</a:t>
            </a:r>
            <a:endPar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endParaRPr>
          </a:p>
          <a:p>
            <a:pPr marL="552450" lvl="1" indent="-285750" algn="l" fontAlgn="ctr">
              <a:lnSpc>
                <a:spcPct val="120000"/>
              </a:lnSpc>
              <a:spcBef>
                <a:spcPct val="0"/>
              </a:spcBef>
              <a:spcAft>
                <a:spcPts val="800"/>
              </a:spcAft>
              <a:buSzTx/>
              <a:buFont typeface="Wingdings" panose="05000000000000000000" charset="0"/>
              <a:buChar char="l"/>
            </a:pPr>
            <a:r>
              <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下肢存在大的开放或引流伤口；严重下肢蜂窝织炎；</a:t>
            </a:r>
            <a:endPar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endParaRPr>
          </a:p>
          <a:p>
            <a:pPr marL="552450" lvl="1" indent="-285750" algn="l" fontAlgn="ctr">
              <a:lnSpc>
                <a:spcPct val="120000"/>
              </a:lnSpc>
              <a:spcBef>
                <a:spcPct val="0"/>
              </a:spcBef>
              <a:spcAft>
                <a:spcPts val="800"/>
              </a:spcAft>
              <a:buSzTx/>
              <a:buFont typeface="Wingdings" panose="05000000000000000000" charset="0"/>
              <a:buChar char="l"/>
            </a:pPr>
            <a:r>
              <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下肢血栓性静脉炎；</a:t>
            </a:r>
            <a:endPar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endParaRPr>
          </a:p>
          <a:p>
            <a:pPr marL="552450" lvl="1" indent="-285750" algn="l" fontAlgn="ctr">
              <a:lnSpc>
                <a:spcPct val="120000"/>
              </a:lnSpc>
              <a:spcBef>
                <a:spcPct val="0"/>
              </a:spcBef>
              <a:spcAft>
                <a:spcPts val="800"/>
              </a:spcAft>
              <a:buSzTx/>
              <a:buFont typeface="Wingdings" panose="05000000000000000000" charset="0"/>
              <a:buChar char="l"/>
            </a:pPr>
            <a:r>
              <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已知对GCS 材质过敏等。</a:t>
            </a:r>
            <a:endParaRPr lang="zh-CN" altLang="en-US" sz="5600"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endParaRPr>
          </a:p>
        </p:txBody>
      </p:sp>
      <p:sp>
        <p:nvSpPr>
          <p:cNvPr id="2" name="文本框 1"/>
          <p:cNvSpPr txBox="1"/>
          <p:nvPr/>
        </p:nvSpPr>
        <p:spPr>
          <a:xfrm>
            <a:off x="34925" y="2276475"/>
            <a:ext cx="3849688" cy="646113"/>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lvl="1" fontAlgn="base"/>
            <a:r>
              <a:rPr lang="en-US" altLang="zh-CN"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不同压力级别 GCS 适应证见表 2.</a:t>
            </a:r>
            <a:endParaRPr lang="en-US" altLang="zh-CN"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endParaRPr lang="zh-CN" altLang="en-US" noProof="1"/>
          </a:p>
        </p:txBody>
      </p:sp>
    </p:spTree>
    <p:custDataLst>
      <p:tags r:id="rId1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p:nvPr>
            <p:ph type="ctrTitle" idx="1"/>
            <p:custDataLst>
              <p:tags r:id="rId3"/>
            </p:custDataLst>
          </p:nvPr>
        </p:nvSpPr>
        <p:spPr>
          <a:xfrm>
            <a:off x="2963545" y="2863215"/>
            <a:ext cx="5315585" cy="1130935"/>
          </a:xfrm>
        </p:spPr>
        <p:txBody>
          <a:bodyPr>
            <a:noAutofit/>
          </a:bodyPr>
          <a:lstStyle/>
          <a:p>
            <a:pPr marL="0" indent="0" algn="ctr">
              <a:lnSpc>
                <a:spcPct val="100000"/>
              </a:lnSpc>
              <a:spcBef>
                <a:spcPct val="0"/>
              </a:spcBef>
              <a:spcAft>
                <a:spcPct val="0"/>
              </a:spcAft>
              <a:buSzTx/>
              <a:buNone/>
            </a:pPr>
            <a:r>
              <a:rPr sz="3200" spc="300">
                <a:solidFill>
                  <a:schemeClr val="tx1"/>
                </a:solidFill>
                <a:ea typeface="微软雅黑"/>
                <a:cs typeface="+mn-ea"/>
                <a:sym typeface="+mn-ea"/>
              </a:rPr>
              <a:t>GCS在VTE防治中的应用</a:t>
            </a:r>
            <a:endParaRPr lang="zh-CN" altLang="en-US" sz="3200" strike="noStrike" spc="300" baseline="0">
              <a:solidFill>
                <a:schemeClr val="tx1"/>
              </a:solidFill>
              <a:ea typeface="微软雅黑"/>
              <a:cs typeface="+mn-ea"/>
              <a:sym typeface="+mn-ea"/>
            </a:endParaRPr>
          </a:p>
        </p:txBody>
      </p:sp>
      <p:sp>
        <p:nvSpPr>
          <p:cNvPr id="29" name="文本框 28"/>
          <p:cNvSpPr txBox="1"/>
          <p:nvPr>
            <p:custDataLst>
              <p:tags r:id="rId4"/>
            </p:custDataLst>
          </p:nvPr>
        </p:nvSpPr>
        <p:spPr>
          <a:xfrm>
            <a:off x="1955800" y="2996565"/>
            <a:ext cx="1057275" cy="920750"/>
          </a:xfrm>
          <a:prstGeom prst="rect">
            <a:avLst/>
          </a:prstGeom>
          <a:noFill/>
        </p:spPr>
        <p:txBody>
          <a:bodyPr wrap="square"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r"/>
            <a:r>
              <a:rPr lang="en-US" altLang="zh-CN" sz="4400" b="1" spc="600">
                <a:solidFill>
                  <a:schemeClr val="dk1"/>
                </a:solidFill>
                <a:latin typeface="Arial" pitchFamily="34" charset="0"/>
                <a:ea typeface="汉仪正圆-35S" panose="00020600040101010101" charset="-122"/>
              </a:rPr>
              <a:t>02</a:t>
            </a:r>
            <a:endParaRPr lang="en-US" altLang="zh-CN" sz="4400" b="1" spc="600">
              <a:solidFill>
                <a:schemeClr val="dk1"/>
              </a:solidFill>
              <a:latin typeface="Arial" pitchFamily="34" charset="0"/>
              <a:ea typeface="汉仪正圆-35S" panose="00020600040101010101" charset="-122"/>
            </a:endParaRPr>
          </a:p>
        </p:txBody>
      </p:sp>
      <p:cxnSp>
        <p:nvCxnSpPr>
          <p:cNvPr id="7" name="直接连接符 6"/>
          <p:cNvCxnSpPr/>
          <p:nvPr>
            <p:custDataLst>
              <p:tags r:id="rId5"/>
            </p:custDataLst>
          </p:nvPr>
        </p:nvCxnSpPr>
        <p:spPr>
          <a:xfrm>
            <a:off x="3577947" y="2656521"/>
            <a:ext cx="3705116"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6"/>
            </p:custDataLst>
          </p:nvPr>
        </p:nvCxnSpPr>
        <p:spPr>
          <a:xfrm>
            <a:off x="3577947" y="4201476"/>
            <a:ext cx="3705116"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2" name="矩形 21"/>
          <p:cNvSpPr/>
          <p:nvPr userDrawn="1">
            <p:custDataLst>
              <p:tags r:id="rId3"/>
            </p:custDataLst>
          </p:nvPr>
        </p:nvSpPr>
        <p:spPr>
          <a:xfrm>
            <a:off x="0" y="0"/>
            <a:ext cx="4572000" cy="6858000"/>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lvl="0" algn="ctr" fontAlgn="base"/>
            <a:endParaRPr lang="en-US" altLang="zh-CN" sz="1350" strike="noStrike" noProof="1">
              <a:solidFill>
                <a:schemeClr val="lt1"/>
              </a:solidFill>
              <a:latin typeface="微软雅黑" panose="020b0503020204020204" charset="-122"/>
              <a:ea typeface="微软雅黑"/>
              <a:sym typeface="+mn-ea"/>
            </a:endParaRPr>
          </a:p>
        </p:txBody>
      </p:sp>
      <p:grpSp>
        <p:nvGrpSpPr>
          <p:cNvPr id="47107" name="组合 16"/>
          <p:cNvGrpSpPr/>
          <p:nvPr/>
        </p:nvGrpSpPr>
        <p:grpSpPr>
          <a:xfrm rot="10800000">
            <a:off x="7985125" y="5527675"/>
            <a:ext cx="1101725" cy="1598613"/>
            <a:chOff x="680085" y="-572770"/>
            <a:chExt cx="3195955" cy="3475355"/>
          </a:xfrm>
        </p:grpSpPr>
        <p:sp>
          <p:nvSpPr>
            <p:cNvPr id="18" name="任意多边形 39"/>
            <p:cNvSpPr/>
            <p:nvPr userDrawn="1">
              <p:custDataLst>
                <p:tags r:id="rId4"/>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19" name="任意多边形 3"/>
            <p:cNvSpPr/>
            <p:nvPr userDrawn="1">
              <p:custDataLst>
                <p:tags r:id="rId5"/>
              </p:custDataLst>
            </p:nvPr>
          </p:nvSpPr>
          <p:spPr>
            <a:xfrm rot="18780000">
              <a:off x="1643697"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20" name="圆角矩形 7"/>
            <p:cNvSpPr/>
            <p:nvPr userDrawn="1">
              <p:custDataLst>
                <p:tags r:id="rId6"/>
              </p:custDataLst>
            </p:nvPr>
          </p:nvSpPr>
          <p:spPr>
            <a:xfrm rot="18780000">
              <a:off x="680085" y="1315720"/>
              <a:ext cx="873760" cy="873760"/>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sp>
          <p:nvSpPr>
            <p:cNvPr id="21" name="任意多边形 17"/>
            <p:cNvSpPr/>
            <p:nvPr userDrawn="1">
              <p:custDataLst>
                <p:tags r:id="rId7"/>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endParaRPr>
            </a:p>
          </p:txBody>
        </p:sp>
      </p:grpSp>
      <p:sp>
        <p:nvSpPr>
          <p:cNvPr id="11" name="等腰三角形 10"/>
          <p:cNvSpPr/>
          <p:nvPr>
            <p:custDataLst>
              <p:tags r:id="rId8"/>
            </p:custDataLst>
          </p:nvPr>
        </p:nvSpPr>
        <p:spPr>
          <a:xfrm flipV="1">
            <a:off x="4333875" y="0"/>
            <a:ext cx="476250" cy="3810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sym typeface="Arial" pitchFamily="34" charset="0"/>
            </a:endParaRPr>
          </a:p>
        </p:txBody>
      </p:sp>
      <p:sp>
        <p:nvSpPr>
          <p:cNvPr id="12" name="等腰三角形 11"/>
          <p:cNvSpPr/>
          <p:nvPr>
            <p:custDataLst>
              <p:tags r:id="rId9"/>
            </p:custDataLst>
          </p:nvPr>
        </p:nvSpPr>
        <p:spPr>
          <a:xfrm>
            <a:off x="4333875" y="6477000"/>
            <a:ext cx="476250" cy="3810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sym typeface="Arial" pitchFamily="34" charset="0"/>
            </a:endParaRPr>
          </a:p>
        </p:txBody>
      </p:sp>
      <p:sp>
        <p:nvSpPr>
          <p:cNvPr id="13" name="菱形 12"/>
          <p:cNvSpPr/>
          <p:nvPr>
            <p:custDataLst>
              <p:tags r:id="rId10"/>
            </p:custDataLst>
          </p:nvPr>
        </p:nvSpPr>
        <p:spPr>
          <a:xfrm>
            <a:off x="3298825" y="404178"/>
            <a:ext cx="2546350" cy="2547938"/>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fontAlgn="base"/>
            <a:endParaRPr lang="zh-CN" altLang="en-US" sz="1350" strike="noStrike" noProof="1">
              <a:solidFill>
                <a:schemeClr val="lt1"/>
              </a:solidFill>
              <a:latin typeface="微软雅黑" panose="020b0503020204020204" charset="-122"/>
              <a:ea typeface="微软雅黑"/>
              <a:sym typeface="Arial" pitchFamily="34" charset="0"/>
            </a:endParaRPr>
          </a:p>
        </p:txBody>
      </p:sp>
      <p:sp>
        <p:nvSpPr>
          <p:cNvPr id="14" name="文本框 13"/>
          <p:cNvSpPr txBox="1"/>
          <p:nvPr>
            <p:custDataLst>
              <p:tags r:id="rId11"/>
            </p:custDataLst>
          </p:nvPr>
        </p:nvSpPr>
        <p:spPr>
          <a:xfrm>
            <a:off x="3529648" y="908685"/>
            <a:ext cx="2057400" cy="1485900"/>
          </a:xfrm>
          <a:prstGeom prst="rect">
            <a:avLst/>
          </a:prstGeom>
          <a:noFill/>
        </p:spPr>
        <p:txBody>
          <a:bodyPr wrap="square" lIns="47625" tIns="19050" rIns="47625" bIns="19050"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10000"/>
              </a:lnSpc>
              <a:spcBef>
                <a:spcPct val="0"/>
              </a:spcBef>
              <a:spcAft>
                <a:spcPct val="0"/>
              </a:spcAft>
              <a:buSzTx/>
              <a:buNone/>
            </a:pPr>
            <a:r>
              <a:rPr lang="en-US" altLang="zh-CN" sz="2900" b="1" spc="130" noProof="1">
                <a:solidFill>
                  <a:schemeClr val="lt1"/>
                </a:solidFill>
                <a:latin typeface="微软雅黑" panose="020b0503020204020204" charset="-122"/>
                <a:ea typeface="微软雅黑"/>
                <a:cs typeface="微软雅黑" panose="020b0503020204020204" charset="-122"/>
              </a:rPr>
              <a:t>VTE 预防</a:t>
            </a:r>
            <a:r>
              <a:rPr lang="zh-CN" altLang="en-US" sz="2900" b="1" spc="130" noProof="1">
                <a:solidFill>
                  <a:schemeClr val="lt1"/>
                </a:solidFill>
                <a:latin typeface="微软雅黑" panose="020b0503020204020204" charset="-122"/>
                <a:ea typeface="微软雅黑"/>
                <a:cs typeface="微软雅黑" panose="020b0503020204020204" charset="-122"/>
              </a:rPr>
              <a:t>与治疗</a:t>
            </a:r>
            <a:endParaRPr lang="zh-CN" altLang="en-US" sz="2900" b="1" spc="130" noProof="1">
              <a:solidFill>
                <a:schemeClr val="lt1"/>
              </a:solidFill>
              <a:latin typeface="微软雅黑" panose="020b0503020204020204" charset="-122"/>
              <a:ea typeface="微软雅黑"/>
              <a:cs typeface="微软雅黑" panose="020b0503020204020204" charset="-122"/>
            </a:endParaRPr>
          </a:p>
        </p:txBody>
      </p:sp>
      <p:sp>
        <p:nvSpPr>
          <p:cNvPr id="2" name="文本框 1"/>
          <p:cNvSpPr txBox="1"/>
          <p:nvPr/>
        </p:nvSpPr>
        <p:spPr>
          <a:xfrm>
            <a:off x="107950" y="2636520"/>
            <a:ext cx="3849688" cy="341503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lvl="1" fontAlgn="base"/>
            <a:r>
              <a:rPr lang="en-US" altLang="zh-CN" strike="noStrike" spc="100" noProof="1">
                <a:ln w="3175">
                  <a:noFill/>
                  <a:prstDash val="dash"/>
                </a:ln>
                <a:solidFill>
                  <a:srgbClr val="C00000"/>
                </a:solidFill>
                <a:uFillTx/>
                <a:latin typeface="微软雅黑" panose="020b0503020204020204" charset="-122"/>
                <a:ea typeface="微软雅黑"/>
                <a:cs typeface="微软雅黑" panose="020b0503020204020204" charset="-122"/>
                <a:sym typeface="+mn-ea"/>
              </a:rPr>
              <a:t>高质量证据表明，GCS 用于接受过普外科和骨科手术的住院患者，无论是单独应用还是与其它血栓预防方法（如临床适用）联合应用，均能有效降低DVT风险。</a:t>
            </a:r>
            <a:r>
              <a:rPr lang="en-US" altLang="zh-CN"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美国胸科医师学会（ACCP）颁布的指南指出，GCS 可减少 65%下肢远端和无症状 DVT发生，但对下肢近端 DVT 的预防作用尚不确定</a:t>
            </a:r>
            <a:r>
              <a:rPr lang="zh-CN" altLang="en-US"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。对于 GCS 在降低内科患者 DVT 风险方面的有效性</a:t>
            </a:r>
            <a:r>
              <a:rPr lang="en-US" altLang="zh-CN"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评估，仍然缺乏证据</a:t>
            </a:r>
            <a:r>
              <a:rPr lang="zh-CN" altLang="en-US"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rPr>
              <a:t>。</a:t>
            </a:r>
            <a:endParaRPr lang="en-US" altLang="zh-CN" strike="noStrike" spc="100" noProof="1">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sym typeface="+mn-ea"/>
            </a:endParaRPr>
          </a:p>
          <a:p>
            <a:endParaRPr lang="zh-CN" altLang="en-US" noProof="1"/>
          </a:p>
        </p:txBody>
      </p:sp>
      <p:sp>
        <p:nvSpPr>
          <p:cNvPr id="3" name="文本框 2"/>
          <p:cNvSpPr txBox="1"/>
          <p:nvPr/>
        </p:nvSpPr>
        <p:spPr>
          <a:xfrm>
            <a:off x="5106035" y="2507615"/>
            <a:ext cx="3857625" cy="313817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a:solidFill>
                  <a:srgbClr val="C00000"/>
                </a:solidFill>
                <a:latin typeface="+mn-ea"/>
                <a:ea typeface="+mn-ea"/>
                <a:cs typeface="+mn-ea"/>
              </a:rPr>
              <a:t>DVT 标准治疗是系统化抗凝</a:t>
            </a:r>
            <a:r>
              <a:rPr lang="zh-CN" altLang="en-US">
                <a:latin typeface="+mn-ea"/>
                <a:ea typeface="+mn-ea"/>
                <a:cs typeface="+mn-ea"/>
              </a:rPr>
              <a:t>， 以预防 PTE 发生，但单独抗凝治疗没有明显的溶栓活性，对血栓形成后综合征（PTS）缺乏预防作用。ACCP 不推荐对急性 DVT 患者采用GCS 预防 PTS， 而对有 PTS急性或慢性症状患者，往往可尝试采用 GCS 缓解症状。 </a:t>
            </a:r>
            <a:r>
              <a:rPr lang="zh-CN" altLang="en-US">
                <a:solidFill>
                  <a:srgbClr val="C00000"/>
                </a:solidFill>
                <a:latin typeface="+mn-ea"/>
                <a:ea typeface="+mn-ea"/>
                <a:cs typeface="+mn-ea"/>
              </a:rPr>
              <a:t>对于慢性 DVT，《中国血栓性疾病防治指南》推荐穿着 GCS，主要在于预防复发，减少和控制慢性静脉高压和 PTS。</a:t>
            </a:r>
            <a:endParaRPr lang="zh-CN" altLang="en-US">
              <a:solidFill>
                <a:srgbClr val="C00000"/>
              </a:solidFill>
              <a:latin typeface="+mn-ea"/>
              <a:ea typeface="+mn-ea"/>
              <a:cs typeface="+mn-ea"/>
            </a:endParaRPr>
          </a:p>
        </p:txBody>
      </p:sp>
    </p:spTree>
    <p:custDataLst>
      <p:tags r:id="rId12"/>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p:nvPr>
            <p:ph type="ctrTitle" idx="1"/>
            <p:custDataLst>
              <p:tags r:id="rId3"/>
            </p:custDataLst>
          </p:nvPr>
        </p:nvSpPr>
        <p:spPr>
          <a:xfrm>
            <a:off x="2963545" y="2863215"/>
            <a:ext cx="5776595" cy="1130935"/>
          </a:xfrm>
        </p:spPr>
        <p:txBody>
          <a:bodyPr>
            <a:noAutofit/>
          </a:bodyPr>
          <a:lstStyle/>
          <a:p>
            <a:pPr marL="0" indent="0" algn="ctr">
              <a:lnSpc>
                <a:spcPct val="100000"/>
              </a:lnSpc>
              <a:spcBef>
                <a:spcPct val="0"/>
              </a:spcBef>
              <a:spcAft>
                <a:spcPct val="0"/>
              </a:spcAft>
              <a:buSzTx/>
              <a:buNone/>
            </a:pPr>
            <a:r>
              <a:rPr sz="3200" spc="300">
                <a:solidFill>
                  <a:schemeClr val="tx1"/>
                </a:solidFill>
                <a:ea typeface="微软雅黑"/>
                <a:cs typeface="+mn-ea"/>
                <a:sym typeface="+mn-ea"/>
              </a:rPr>
              <a:t>GCS在VTE防治中应用规范</a:t>
            </a:r>
            <a:endParaRPr lang="zh-CN" altLang="en-US" sz="3200" strike="noStrike" spc="300" baseline="0">
              <a:solidFill>
                <a:schemeClr val="tx1"/>
              </a:solidFill>
              <a:ea typeface="微软雅黑"/>
              <a:cs typeface="+mn-ea"/>
              <a:sym typeface="+mn-ea"/>
            </a:endParaRPr>
          </a:p>
        </p:txBody>
      </p:sp>
      <p:sp>
        <p:nvSpPr>
          <p:cNvPr id="29" name="文本框 28"/>
          <p:cNvSpPr txBox="1"/>
          <p:nvPr>
            <p:custDataLst>
              <p:tags r:id="rId4"/>
            </p:custDataLst>
          </p:nvPr>
        </p:nvSpPr>
        <p:spPr>
          <a:xfrm>
            <a:off x="1955800" y="2996565"/>
            <a:ext cx="1057275" cy="920750"/>
          </a:xfrm>
          <a:prstGeom prst="rect">
            <a:avLst/>
          </a:prstGeom>
          <a:noFill/>
        </p:spPr>
        <p:txBody>
          <a:bodyPr wrap="square" rtlCol="0" anchor="ctr" anchorCtr="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r"/>
            <a:r>
              <a:rPr lang="en-US" altLang="zh-CN" sz="4400" b="1" spc="600">
                <a:solidFill>
                  <a:schemeClr val="dk1"/>
                </a:solidFill>
                <a:latin typeface="Arial" pitchFamily="34" charset="0"/>
                <a:ea typeface="汉仪正圆-35S" panose="00020600040101010101" charset="-122"/>
              </a:rPr>
              <a:t>03</a:t>
            </a:r>
            <a:endParaRPr lang="en-US" altLang="zh-CN" sz="4400" b="1" spc="600">
              <a:solidFill>
                <a:schemeClr val="dk1"/>
              </a:solidFill>
              <a:latin typeface="Arial" pitchFamily="34" charset="0"/>
              <a:ea typeface="汉仪正圆-35S" panose="00020600040101010101" charset="-122"/>
            </a:endParaRPr>
          </a:p>
        </p:txBody>
      </p:sp>
      <p:cxnSp>
        <p:nvCxnSpPr>
          <p:cNvPr id="7" name="直接连接符 6"/>
          <p:cNvCxnSpPr/>
          <p:nvPr>
            <p:custDataLst>
              <p:tags r:id="rId5"/>
            </p:custDataLst>
          </p:nvPr>
        </p:nvCxnSpPr>
        <p:spPr>
          <a:xfrm>
            <a:off x="3577947" y="2656521"/>
            <a:ext cx="3705116"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6"/>
            </p:custDataLst>
          </p:nvPr>
        </p:nvCxnSpPr>
        <p:spPr>
          <a:xfrm>
            <a:off x="3577947" y="4201476"/>
            <a:ext cx="3705116"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grpSp>
        <p:nvGrpSpPr>
          <p:cNvPr id="18" name="组合 17"/>
          <p:cNvGrpSpPr/>
          <p:nvPr userDrawn="1">
            <p:custDataLst>
              <p:tags r:id="rId2"/>
            </p:custDataLst>
          </p:nvPr>
        </p:nvGrpSpPr>
        <p:grpSpPr>
          <a:xfrm>
            <a:off x="7374909" y="-641677"/>
            <a:ext cx="1540637" cy="1326361"/>
            <a:chOff x="2893296" y="-1063911"/>
            <a:chExt cx="3398516" cy="2194382"/>
          </a:xfrm>
        </p:grpSpPr>
        <p:sp>
          <p:nvSpPr>
            <p:cNvPr id="19" name="任意多边形 1"/>
            <p:cNvSpPr/>
            <p:nvPr userDrawn="1">
              <p:custDataLst>
                <p:tags r:id="rId3"/>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21" name="任意多边形 2"/>
            <p:cNvSpPr/>
            <p:nvPr userDrawn="1">
              <p:custDataLst>
                <p:tags r:id="rId4"/>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grpSp>
      <p:grpSp>
        <p:nvGrpSpPr>
          <p:cNvPr id="12" name="组合 11"/>
          <p:cNvGrpSpPr/>
          <p:nvPr userDrawn="1">
            <p:custDataLst>
              <p:tags r:id="rId5"/>
            </p:custDataLst>
          </p:nvPr>
        </p:nvGrpSpPr>
        <p:grpSpPr>
          <a:xfrm rot="10800000">
            <a:off x="126229" y="5711339"/>
            <a:ext cx="946636" cy="1372524"/>
            <a:chOff x="680085" y="-572770"/>
            <a:chExt cx="3195955" cy="3475355"/>
          </a:xfrm>
        </p:grpSpPr>
        <p:sp>
          <p:nvSpPr>
            <p:cNvPr id="13" name="任意多边形 39"/>
            <p:cNvSpPr/>
            <p:nvPr userDrawn="1">
              <p:custDataLst>
                <p:tags r:id="rId6"/>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14" name="任意多边形 3"/>
            <p:cNvSpPr/>
            <p:nvPr userDrawn="1">
              <p:custDataLst>
                <p:tags r:id="rId7"/>
              </p:custDataLst>
            </p:nvPr>
          </p:nvSpPr>
          <p:spPr>
            <a:xfrm rot="18780000">
              <a:off x="1643698"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15" name="圆角矩形 7"/>
            <p:cNvSpPr/>
            <p:nvPr userDrawn="1">
              <p:custDataLst>
                <p:tags r:id="rId8"/>
              </p:custDataLst>
            </p:nvPr>
          </p:nvSpPr>
          <p:spPr>
            <a:xfrm rot="18780000">
              <a:off x="680085" y="1315720"/>
              <a:ext cx="873760" cy="873760"/>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16" name="任意多边形 17"/>
            <p:cNvSpPr/>
            <p:nvPr userDrawn="1">
              <p:custDataLst>
                <p:tags r:id="rId9"/>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grpSp>
      <p:cxnSp>
        <p:nvCxnSpPr>
          <p:cNvPr id="10" name="直接连接符 9"/>
          <p:cNvCxnSpPr>
            <a:stCxn id="23" idx="3"/>
          </p:cNvCxnSpPr>
          <p:nvPr>
            <p:custDataLst>
              <p:tags r:id="rId10"/>
            </p:custDataLst>
          </p:nvPr>
        </p:nvCxnSpPr>
        <p:spPr>
          <a:xfrm>
            <a:off x="1124712" y="731520"/>
            <a:ext cx="302274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23" name="菱形 22"/>
          <p:cNvSpPr/>
          <p:nvPr>
            <p:custDataLst>
              <p:tags r:id="rId11"/>
            </p:custDataLst>
          </p:nvPr>
        </p:nvSpPr>
        <p:spPr>
          <a:xfrm>
            <a:off x="594360" y="466344"/>
            <a:ext cx="530352" cy="530352"/>
          </a:xfrm>
          <a:prstGeom prst="diamond">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pic>
        <p:nvPicPr>
          <p:cNvPr id="8" name="图片 7"/>
          <p:cNvPicPr>
            <a:picLocks noChangeAspect="1"/>
          </p:cNvPicPr>
          <p:nvPr>
            <p:custDataLst>
              <p:tags r:id="rId13"/>
            </p:custDataLst>
          </p:nvPr>
        </p:nvPicPr>
        <p:blipFill>
          <a:blip r:embed="rId12"/>
          <a:stretch>
            <a:fillRect/>
          </a:stretch>
        </p:blipFill>
        <p:spPr>
          <a:xfrm>
            <a:off x="429768" y="2872893"/>
            <a:ext cx="5060793" cy="2418715"/>
          </a:xfrm>
          <a:prstGeom prst="rect">
            <a:avLst/>
          </a:prstGeom>
        </p:spPr>
      </p:pic>
      <p:sp>
        <p:nvSpPr>
          <p:cNvPr id="7" name="菱形 6"/>
          <p:cNvSpPr/>
          <p:nvPr>
            <p:custDataLst>
              <p:tags r:id="rId14"/>
            </p:custDataLst>
          </p:nvPr>
        </p:nvSpPr>
        <p:spPr>
          <a:xfrm>
            <a:off x="0" y="301752"/>
            <a:ext cx="859536" cy="859536"/>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11" name="矩形 10"/>
          <p:cNvSpPr/>
          <p:nvPr>
            <p:custDataLst>
              <p:tags r:id="rId15"/>
            </p:custDataLst>
          </p:nvPr>
        </p:nvSpPr>
        <p:spPr>
          <a:xfrm>
            <a:off x="287464" y="5507952"/>
            <a:ext cx="142304" cy="745236"/>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28" name="矩形 27"/>
          <p:cNvSpPr/>
          <p:nvPr>
            <p:custDataLst>
              <p:tags r:id="rId16"/>
            </p:custDataLst>
          </p:nvPr>
        </p:nvSpPr>
        <p:spPr>
          <a:xfrm rot="5400000">
            <a:off x="673834" y="6014741"/>
            <a:ext cx="142304" cy="915043"/>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17" name="矩形 16"/>
          <p:cNvSpPr/>
          <p:nvPr>
            <p:custDataLst>
              <p:tags r:id="rId17"/>
            </p:custDataLst>
          </p:nvPr>
        </p:nvSpPr>
        <p:spPr>
          <a:xfrm>
            <a:off x="5909310" y="2139950"/>
            <a:ext cx="2804795" cy="3663950"/>
          </a:xfrm>
          <a:prstGeom prst="rect">
            <a:avLst/>
          </a:prstGeom>
        </p:spPr>
        <p:txBody>
          <a:bodyPr wrap="square">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lvl="0" indent="-285750" algn="l" fontAlgn="ctr">
              <a:lnSpc>
                <a:spcPct val="120000"/>
              </a:lnSpc>
              <a:spcBef>
                <a:spcPct val="0"/>
              </a:spcBef>
              <a:spcAft>
                <a:spcPts val="800"/>
              </a:spcAft>
              <a:buSzTx/>
              <a:buFont typeface="Wingdings" panose="05000000000000000000" charset="0"/>
              <a:buNone/>
            </a:pPr>
            <a:r>
              <a:rPr lang="zh-CN" altLang="en-US" sz="1600" kern="0" spc="80">
                <a:solidFill>
                  <a:schemeClr val="dk1"/>
                </a:solidFill>
                <a:latin typeface="微软雅黑" panose="020b0503020204020204" charset="-122"/>
                <a:ea typeface="微软雅黑"/>
                <a:cs typeface="微软雅黑" panose="020b0503020204020204" charset="-122"/>
              </a:rPr>
              <a:t>用于 VTE 预防：采用压力Ⅰ级 GCS（表 1）。用于 VTE 治疗：《中国血栓性疾病防治指南》</a:t>
            </a:r>
            <a:r>
              <a:rPr lang="zh-CN" altLang="en-US" sz="1600" kern="0" spc="80">
                <a:gradFill>
                  <a:gsLst>
                    <a:gs pos="0">
                      <a:srgbClr val="E30000"/>
                    </a:gs>
                    <a:gs pos="100000">
                      <a:srgbClr val="760303"/>
                    </a:gs>
                  </a:gsLst>
                  <a:lin scaled="0"/>
                </a:gradFill>
                <a:latin typeface="微软雅黑" panose="020b0503020204020204" charset="-122"/>
                <a:ea typeface="微软雅黑"/>
                <a:cs typeface="微软雅黑" panose="020b0503020204020204" charset="-122"/>
              </a:rPr>
              <a:t>推荐采用30～40 mmHg（足踝部压力）的Ⅱ级 GCS。</a:t>
            </a:r>
            <a:r>
              <a:rPr lang="zh-CN" altLang="en-US" sz="1600" kern="0" spc="80">
                <a:solidFill>
                  <a:schemeClr val="dk1"/>
                </a:solidFill>
                <a:latin typeface="微软雅黑" panose="020b0503020204020204" charset="-122"/>
                <a:ea typeface="微软雅黑"/>
                <a:cs typeface="微软雅黑" panose="020b0503020204020204" charset="-122"/>
              </a:rPr>
              <a:t>所选压力应与疾病严重程度相符，并尽可能选择可缓解下肢肿胀等症状的最低压力，以提高患者使用依从性。</a:t>
            </a:r>
            <a:endParaRPr lang="zh-CN" altLang="en-US" sz="1600" kern="0" spc="80">
              <a:solidFill>
                <a:schemeClr val="dk1"/>
              </a:solidFill>
              <a:latin typeface="微软雅黑" panose="020b0503020204020204" charset="-122"/>
              <a:ea typeface="微软雅黑"/>
              <a:cs typeface="微软雅黑" panose="020b0503020204020204" charset="-122"/>
            </a:endParaRPr>
          </a:p>
        </p:txBody>
      </p:sp>
      <p:sp>
        <p:nvSpPr>
          <p:cNvPr id="20" name="文本框 19"/>
          <p:cNvSpPr txBox="1"/>
          <p:nvPr>
            <p:custDataLst>
              <p:tags r:id="rId18"/>
            </p:custDataLst>
          </p:nvPr>
        </p:nvSpPr>
        <p:spPr>
          <a:xfrm>
            <a:off x="1124712" y="842945"/>
            <a:ext cx="3149570" cy="530327"/>
          </a:xfrm>
          <a:prstGeom prst="rect">
            <a:avLst/>
          </a:prstGeom>
          <a:noFill/>
        </p:spPr>
        <p:txBody>
          <a:bodyPr wrap="square" rtlCol="0" anchor="ctr">
            <a:normAutofit lnSpcReduction="10000"/>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indent="0" algn="l">
              <a:lnSpc>
                <a:spcPct val="100000"/>
              </a:lnSpc>
              <a:spcBef>
                <a:spcPct val="0"/>
              </a:spcBef>
              <a:spcAft>
                <a:spcPct val="0"/>
              </a:spcAft>
              <a:buSzTx/>
              <a:buNone/>
            </a:pPr>
            <a:r>
              <a:rPr lang="en-US" altLang="zh-CN" sz="2800" b="1" cap="all" spc="120">
                <a:solidFill>
                  <a:schemeClr val="accent1"/>
                </a:solidFill>
                <a:latin typeface="微软雅黑" panose="020b0503020204020204" charset="-122"/>
                <a:ea typeface="微软雅黑"/>
                <a:cs typeface="微软雅黑" panose="020b0503020204020204" charset="-122"/>
                <a:sym typeface="+mn-ea"/>
              </a:rPr>
              <a:t>1.压力选择</a:t>
            </a:r>
            <a:endParaRPr lang="en-US" altLang="zh-CN" sz="2800" b="1" cap="all" spc="120">
              <a:solidFill>
                <a:schemeClr val="accent1"/>
              </a:solidFill>
              <a:latin typeface="微软雅黑" panose="020b0503020204020204" charset="-122"/>
              <a:ea typeface="微软雅黑"/>
              <a:cs typeface="微软雅黑" panose="020b0503020204020204" charset="-122"/>
              <a:sym typeface="+mn-ea"/>
            </a:endParaRPr>
          </a:p>
        </p:txBody>
      </p:sp>
      <p:cxnSp>
        <p:nvCxnSpPr>
          <p:cNvPr id="29" name="直接连接符 28"/>
          <p:cNvCxnSpPr/>
          <p:nvPr>
            <p:custDataLst>
              <p:tags r:id="rId19"/>
            </p:custDataLst>
          </p:nvPr>
        </p:nvCxnSpPr>
        <p:spPr>
          <a:xfrm>
            <a:off x="1202507" y="1476174"/>
            <a:ext cx="3456578"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20"/>
            </p:custDataLst>
          </p:nvPr>
        </p:nvCxnSpPr>
        <p:spPr>
          <a:xfrm flipH="1">
            <a:off x="4484915" y="1339233"/>
            <a:ext cx="0" cy="208135"/>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Tree>
    <p:custDataLst>
      <p:tags r:id="rId2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4" name="图片 3"/>
          <p:cNvPicPr>
            <a:picLocks noChangeAspect="1"/>
          </p:cNvPicPr>
          <p:nvPr/>
        </p:nvPicPr>
        <p:blipFill>
          <a:blip r:embed="rId2"/>
          <a:stretch>
            <a:fillRect/>
          </a:stretch>
        </p:blipFill>
        <p:spPr>
          <a:xfrm>
            <a:off x="7056755" y="3500755"/>
            <a:ext cx="2105025" cy="3381375"/>
          </a:xfrm>
          <a:prstGeom prst="rect">
            <a:avLst/>
          </a:prstGeom>
        </p:spPr>
      </p:pic>
      <p:grpSp>
        <p:nvGrpSpPr>
          <p:cNvPr id="18" name="组合 17"/>
          <p:cNvGrpSpPr/>
          <p:nvPr userDrawn="1">
            <p:custDataLst>
              <p:tags r:id="rId3"/>
            </p:custDataLst>
          </p:nvPr>
        </p:nvGrpSpPr>
        <p:grpSpPr>
          <a:xfrm>
            <a:off x="7374909" y="-641677"/>
            <a:ext cx="1540637" cy="1326361"/>
            <a:chOff x="2893296" y="-1063911"/>
            <a:chExt cx="3398516" cy="2194382"/>
          </a:xfrm>
        </p:grpSpPr>
        <p:sp>
          <p:nvSpPr>
            <p:cNvPr id="19" name="任意多边形 1"/>
            <p:cNvSpPr/>
            <p:nvPr userDrawn="1">
              <p:custDataLst>
                <p:tags r:id="rId4"/>
              </p:custDataLst>
            </p:nvPr>
          </p:nvSpPr>
          <p:spPr>
            <a:xfrm rot="2640000">
              <a:off x="2893296" y="-1063911"/>
              <a:ext cx="2244249" cy="219438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534" h="3456">
                  <a:moveTo>
                    <a:pt x="3481" y="0"/>
                  </a:moveTo>
                  <a:lnTo>
                    <a:pt x="3484" y="7"/>
                  </a:lnTo>
                  <a:cubicBezTo>
                    <a:pt x="3516" y="83"/>
                    <a:pt x="3534" y="168"/>
                    <a:pt x="3534" y="256"/>
                  </a:cubicBezTo>
                  <a:lnTo>
                    <a:pt x="3534" y="2815"/>
                  </a:lnTo>
                  <a:cubicBezTo>
                    <a:pt x="3534" y="3169"/>
                    <a:pt x="3248" y="3456"/>
                    <a:pt x="2894" y="3456"/>
                  </a:cubicBezTo>
                  <a:lnTo>
                    <a:pt x="335" y="3456"/>
                  </a:lnTo>
                  <a:cubicBezTo>
                    <a:pt x="213" y="3456"/>
                    <a:pt x="99" y="3422"/>
                    <a:pt x="2" y="3363"/>
                  </a:cubicBezTo>
                  <a:lnTo>
                    <a:pt x="0" y="3361"/>
                  </a:lnTo>
                  <a:lnTo>
                    <a:pt x="124" y="3242"/>
                  </a:lnTo>
                  <a:lnTo>
                    <a:pt x="139" y="3250"/>
                  </a:lnTo>
                  <a:cubicBezTo>
                    <a:pt x="224" y="3296"/>
                    <a:pt x="320" y="3322"/>
                    <a:pt x="423" y="3322"/>
                  </a:cubicBezTo>
                  <a:lnTo>
                    <a:pt x="2805" y="3322"/>
                  </a:lnTo>
                  <a:cubicBezTo>
                    <a:pt x="3134" y="3322"/>
                    <a:pt x="3401" y="3056"/>
                    <a:pt x="3401" y="2727"/>
                  </a:cubicBezTo>
                  <a:lnTo>
                    <a:pt x="3401" y="345"/>
                  </a:lnTo>
                  <a:cubicBezTo>
                    <a:pt x="3401" y="273"/>
                    <a:pt x="3388" y="204"/>
                    <a:pt x="3365" y="140"/>
                  </a:cubicBezTo>
                  <a:lnTo>
                    <a:pt x="3357" y="120"/>
                  </a:lnTo>
                  <a:lnTo>
                    <a:pt x="3481"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21" name="任意多边形 2"/>
            <p:cNvSpPr/>
            <p:nvPr userDrawn="1">
              <p:custDataLst>
                <p:tags r:id="rId5"/>
              </p:custDataLst>
            </p:nvPr>
          </p:nvSpPr>
          <p:spPr>
            <a:xfrm rot="2640000">
              <a:off x="4096199" y="-1052709"/>
              <a:ext cx="2195613" cy="2140432"/>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458" h="3370">
                  <a:moveTo>
                    <a:pt x="3434" y="0"/>
                  </a:moveTo>
                  <a:lnTo>
                    <a:pt x="3438" y="11"/>
                  </a:lnTo>
                  <a:cubicBezTo>
                    <a:pt x="3451" y="62"/>
                    <a:pt x="3458" y="116"/>
                    <a:pt x="3458" y="171"/>
                  </a:cubicBezTo>
                  <a:lnTo>
                    <a:pt x="3458" y="2731"/>
                  </a:lnTo>
                  <a:cubicBezTo>
                    <a:pt x="3458" y="3084"/>
                    <a:pt x="3171" y="3371"/>
                    <a:pt x="2817" y="3371"/>
                  </a:cubicBezTo>
                  <a:lnTo>
                    <a:pt x="258" y="3371"/>
                  </a:lnTo>
                  <a:cubicBezTo>
                    <a:pt x="169" y="3371"/>
                    <a:pt x="85" y="3353"/>
                    <a:pt x="9" y="3320"/>
                  </a:cubicBezTo>
                  <a:lnTo>
                    <a:pt x="0" y="3317"/>
                  </a:lnTo>
                  <a:lnTo>
                    <a:pt x="126" y="3195"/>
                  </a:lnTo>
                  <a:lnTo>
                    <a:pt x="142" y="3201"/>
                  </a:lnTo>
                  <a:cubicBezTo>
                    <a:pt x="206" y="3225"/>
                    <a:pt x="275" y="3237"/>
                    <a:pt x="347" y="3237"/>
                  </a:cubicBezTo>
                  <a:lnTo>
                    <a:pt x="2729" y="3237"/>
                  </a:lnTo>
                  <a:cubicBezTo>
                    <a:pt x="3058" y="3237"/>
                    <a:pt x="3324" y="2971"/>
                    <a:pt x="3324" y="2642"/>
                  </a:cubicBezTo>
                  <a:lnTo>
                    <a:pt x="3324" y="260"/>
                  </a:lnTo>
                  <a:cubicBezTo>
                    <a:pt x="3324" y="219"/>
                    <a:pt x="3320" y="179"/>
                    <a:pt x="3312" y="140"/>
                  </a:cubicBezTo>
                  <a:lnTo>
                    <a:pt x="3308" y="122"/>
                  </a:lnTo>
                  <a:lnTo>
                    <a:pt x="3434"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grpSp>
      <p:grpSp>
        <p:nvGrpSpPr>
          <p:cNvPr id="12" name="组合 11"/>
          <p:cNvGrpSpPr/>
          <p:nvPr userDrawn="1">
            <p:custDataLst>
              <p:tags r:id="rId6"/>
            </p:custDataLst>
          </p:nvPr>
        </p:nvGrpSpPr>
        <p:grpSpPr>
          <a:xfrm rot="10800000">
            <a:off x="126229" y="5711339"/>
            <a:ext cx="946636" cy="1372524"/>
            <a:chOff x="680085" y="-572770"/>
            <a:chExt cx="3195955" cy="3475355"/>
          </a:xfrm>
        </p:grpSpPr>
        <p:sp>
          <p:nvSpPr>
            <p:cNvPr id="13" name="任意多边形 39"/>
            <p:cNvSpPr/>
            <p:nvPr userDrawn="1">
              <p:custDataLst>
                <p:tags r:id="rId7"/>
              </p:custDataLst>
            </p:nvPr>
          </p:nvSpPr>
          <p:spPr>
            <a:xfrm rot="2640000">
              <a:off x="1437640" y="-572770"/>
              <a:ext cx="2438400" cy="2438400"/>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840" h="3840">
                  <a:moveTo>
                    <a:pt x="2443" y="0"/>
                  </a:moveTo>
                  <a:lnTo>
                    <a:pt x="3200" y="0"/>
                  </a:lnTo>
                  <a:cubicBezTo>
                    <a:pt x="3553" y="0"/>
                    <a:pt x="3840" y="287"/>
                    <a:pt x="3840" y="640"/>
                  </a:cubicBezTo>
                  <a:lnTo>
                    <a:pt x="3840" y="3200"/>
                  </a:lnTo>
                  <a:cubicBezTo>
                    <a:pt x="3840" y="3553"/>
                    <a:pt x="3553" y="3840"/>
                    <a:pt x="3200" y="3840"/>
                  </a:cubicBezTo>
                  <a:lnTo>
                    <a:pt x="640" y="3840"/>
                  </a:lnTo>
                  <a:cubicBezTo>
                    <a:pt x="287" y="3840"/>
                    <a:pt x="0" y="3553"/>
                    <a:pt x="0" y="3200"/>
                  </a:cubicBezTo>
                  <a:lnTo>
                    <a:pt x="0" y="2359"/>
                  </a:lnTo>
                  <a:lnTo>
                    <a:pt x="133" y="2230"/>
                  </a:lnTo>
                  <a:lnTo>
                    <a:pt x="133" y="3111"/>
                  </a:lnTo>
                  <a:cubicBezTo>
                    <a:pt x="133" y="3440"/>
                    <a:pt x="400" y="3707"/>
                    <a:pt x="729" y="3707"/>
                  </a:cubicBezTo>
                  <a:lnTo>
                    <a:pt x="3111" y="3707"/>
                  </a:lnTo>
                  <a:cubicBezTo>
                    <a:pt x="3440" y="3707"/>
                    <a:pt x="3707" y="3440"/>
                    <a:pt x="3707" y="3111"/>
                  </a:cubicBezTo>
                  <a:lnTo>
                    <a:pt x="3707" y="729"/>
                  </a:lnTo>
                  <a:cubicBezTo>
                    <a:pt x="3707" y="400"/>
                    <a:pt x="3440" y="133"/>
                    <a:pt x="3111" y="133"/>
                  </a:cubicBezTo>
                  <a:lnTo>
                    <a:pt x="2305" y="133"/>
                  </a:lnTo>
                  <a:lnTo>
                    <a:pt x="2443"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14" name="任意多边形 3"/>
            <p:cNvSpPr/>
            <p:nvPr userDrawn="1">
              <p:custDataLst>
                <p:tags r:id="rId8"/>
              </p:custDataLst>
            </p:nvPr>
          </p:nvSpPr>
          <p:spPr>
            <a:xfrm rot="18780000">
              <a:off x="1643698" y="-366712"/>
              <a:ext cx="2026285" cy="202628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191" h="3191">
                  <a:moveTo>
                    <a:pt x="532" y="0"/>
                  </a:moveTo>
                  <a:lnTo>
                    <a:pt x="1500" y="0"/>
                  </a:lnTo>
                  <a:lnTo>
                    <a:pt x="3191" y="1814"/>
                  </a:lnTo>
                  <a:lnTo>
                    <a:pt x="3191" y="2659"/>
                  </a:lnTo>
                  <a:cubicBezTo>
                    <a:pt x="3191" y="2953"/>
                    <a:pt x="2953" y="3191"/>
                    <a:pt x="2659" y="3191"/>
                  </a:cubicBezTo>
                  <a:lnTo>
                    <a:pt x="532" y="3191"/>
                  </a:lnTo>
                  <a:cubicBezTo>
                    <a:pt x="238" y="3191"/>
                    <a:pt x="0" y="2953"/>
                    <a:pt x="0" y="2659"/>
                  </a:cubicBezTo>
                  <a:lnTo>
                    <a:pt x="0" y="532"/>
                  </a:lnTo>
                  <a:cubicBezTo>
                    <a:pt x="0" y="238"/>
                    <a:pt x="238" y="0"/>
                    <a:pt x="53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15" name="圆角矩形 7"/>
            <p:cNvSpPr/>
            <p:nvPr userDrawn="1">
              <p:custDataLst>
                <p:tags r:id="rId9"/>
              </p:custDataLst>
            </p:nvPr>
          </p:nvSpPr>
          <p:spPr>
            <a:xfrm rot="18780000">
              <a:off x="680085" y="1315720"/>
              <a:ext cx="873760" cy="873760"/>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16" name="任意多边形 17"/>
            <p:cNvSpPr/>
            <p:nvPr userDrawn="1">
              <p:custDataLst>
                <p:tags r:id="rId10"/>
              </p:custDataLst>
            </p:nvPr>
          </p:nvSpPr>
          <p:spPr>
            <a:xfrm rot="2640000">
              <a:off x="1710690" y="2219960"/>
              <a:ext cx="682625" cy="682625"/>
            </a:xfrm>
            <a:custGeom>
              <a:gdLst>
                <a:gd name="adj" fmla="val 1666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7653" h="7653">
                  <a:moveTo>
                    <a:pt x="1453" y="266"/>
                  </a:moveTo>
                  <a:cubicBezTo>
                    <a:pt x="797" y="266"/>
                    <a:pt x="266" y="797"/>
                    <a:pt x="266" y="1453"/>
                  </a:cubicBezTo>
                  <a:lnTo>
                    <a:pt x="266" y="6200"/>
                  </a:lnTo>
                  <a:cubicBezTo>
                    <a:pt x="266" y="6856"/>
                    <a:pt x="797" y="7387"/>
                    <a:pt x="1453" y="7387"/>
                  </a:cubicBezTo>
                  <a:lnTo>
                    <a:pt x="6200" y="7387"/>
                  </a:lnTo>
                  <a:cubicBezTo>
                    <a:pt x="6856" y="7387"/>
                    <a:pt x="7387" y="6856"/>
                    <a:pt x="7387" y="6200"/>
                  </a:cubicBezTo>
                  <a:lnTo>
                    <a:pt x="7387" y="1453"/>
                  </a:lnTo>
                  <a:cubicBezTo>
                    <a:pt x="7387" y="797"/>
                    <a:pt x="6856" y="266"/>
                    <a:pt x="6200" y="266"/>
                  </a:cubicBezTo>
                  <a:lnTo>
                    <a:pt x="1453" y="266"/>
                  </a:lnTo>
                  <a:close/>
                  <a:moveTo>
                    <a:pt x="1276" y="0"/>
                  </a:moveTo>
                  <a:lnTo>
                    <a:pt x="6377" y="0"/>
                  </a:lnTo>
                  <a:cubicBezTo>
                    <a:pt x="7082" y="0"/>
                    <a:pt x="7653" y="571"/>
                    <a:pt x="7653" y="1276"/>
                  </a:cubicBezTo>
                  <a:lnTo>
                    <a:pt x="7653" y="6377"/>
                  </a:lnTo>
                  <a:cubicBezTo>
                    <a:pt x="7653" y="7082"/>
                    <a:pt x="7082" y="7653"/>
                    <a:pt x="6377" y="7653"/>
                  </a:cubicBezTo>
                  <a:lnTo>
                    <a:pt x="1276" y="7653"/>
                  </a:lnTo>
                  <a:cubicBezTo>
                    <a:pt x="571" y="7653"/>
                    <a:pt x="0" y="7082"/>
                    <a:pt x="0" y="6377"/>
                  </a:cubicBezTo>
                  <a:lnTo>
                    <a:pt x="0" y="1276"/>
                  </a:lnTo>
                  <a:cubicBezTo>
                    <a:pt x="0" y="571"/>
                    <a:pt x="571" y="0"/>
                    <a:pt x="1276"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grpSp>
      <p:cxnSp>
        <p:nvCxnSpPr>
          <p:cNvPr id="10" name="直接连接符 9"/>
          <p:cNvCxnSpPr>
            <a:stCxn id="23" idx="3"/>
          </p:cNvCxnSpPr>
          <p:nvPr>
            <p:custDataLst>
              <p:tags r:id="rId11"/>
            </p:custDataLst>
          </p:nvPr>
        </p:nvCxnSpPr>
        <p:spPr>
          <a:xfrm>
            <a:off x="1124712" y="731520"/>
            <a:ext cx="302274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23" name="菱形 22"/>
          <p:cNvSpPr/>
          <p:nvPr>
            <p:custDataLst>
              <p:tags r:id="rId12"/>
            </p:custDataLst>
          </p:nvPr>
        </p:nvSpPr>
        <p:spPr>
          <a:xfrm>
            <a:off x="594360" y="466344"/>
            <a:ext cx="530352" cy="530352"/>
          </a:xfrm>
          <a:prstGeom prst="diamond">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7" name="菱形 6"/>
          <p:cNvSpPr/>
          <p:nvPr>
            <p:custDataLst>
              <p:tags r:id="rId13"/>
            </p:custDataLst>
          </p:nvPr>
        </p:nvSpPr>
        <p:spPr>
          <a:xfrm>
            <a:off x="0" y="301752"/>
            <a:ext cx="859536" cy="859536"/>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11" name="矩形 10"/>
          <p:cNvSpPr/>
          <p:nvPr>
            <p:custDataLst>
              <p:tags r:id="rId14"/>
            </p:custDataLst>
          </p:nvPr>
        </p:nvSpPr>
        <p:spPr>
          <a:xfrm>
            <a:off x="287464" y="5507952"/>
            <a:ext cx="142304" cy="745236"/>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28" name="矩形 27"/>
          <p:cNvSpPr/>
          <p:nvPr>
            <p:custDataLst>
              <p:tags r:id="rId15"/>
            </p:custDataLst>
          </p:nvPr>
        </p:nvSpPr>
        <p:spPr>
          <a:xfrm rot="5400000">
            <a:off x="673834" y="6014741"/>
            <a:ext cx="142304" cy="915043"/>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350">
              <a:solidFill>
                <a:schemeClr val="lt1"/>
              </a:solidFill>
              <a:latin typeface="微软雅黑" panose="020b0503020204020204" charset="-122"/>
              <a:ea typeface="微软雅黑"/>
            </a:endParaRPr>
          </a:p>
        </p:txBody>
      </p:sp>
      <p:sp>
        <p:nvSpPr>
          <p:cNvPr id="17" name="矩形 16"/>
          <p:cNvSpPr/>
          <p:nvPr>
            <p:custDataLst>
              <p:tags r:id="rId16"/>
            </p:custDataLst>
          </p:nvPr>
        </p:nvSpPr>
        <p:spPr>
          <a:xfrm>
            <a:off x="730885" y="1694180"/>
            <a:ext cx="7691755" cy="1898015"/>
          </a:xfrm>
          <a:prstGeom prst="rect">
            <a:avLst/>
          </a:prstGeom>
        </p:spPr>
        <p:txBody>
          <a:bodyPr wrap="square">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lvl="0" indent="-285750" algn="l" fontAlgn="ctr">
              <a:lnSpc>
                <a:spcPct val="120000"/>
              </a:lnSpc>
              <a:spcBef>
                <a:spcPct val="0"/>
              </a:spcBef>
              <a:spcAft>
                <a:spcPts val="800"/>
              </a:spcAft>
              <a:buSzTx/>
              <a:buFont typeface="Wingdings" panose="05000000000000000000" charset="0"/>
              <a:buNone/>
            </a:pPr>
            <a:r>
              <a:rPr lang="zh-CN" altLang="en-US" sz="1600" kern="0" spc="80">
                <a:solidFill>
                  <a:schemeClr val="dk1"/>
                </a:solidFill>
                <a:latin typeface="微软雅黑" panose="020b0503020204020204" charset="-122"/>
                <a:ea typeface="微软雅黑"/>
                <a:cs typeface="微软雅黑" panose="020b0503020204020204" charset="-122"/>
              </a:rPr>
              <a:t>用于 VTE 预防：多篇高质量证据总结和《中国普通外科围手术期血栓预防与管理指南》指出，</a:t>
            </a:r>
            <a:r>
              <a:rPr lang="zh-CN" altLang="en-US" sz="1600" kern="0" spc="80">
                <a:solidFill>
                  <a:schemeClr val="tx1"/>
                </a:solidFill>
                <a:latin typeface="微软雅黑" panose="020b0503020204020204" charset="-122"/>
                <a:ea typeface="微软雅黑"/>
                <a:cs typeface="微软雅黑" panose="020b0503020204020204" charset="-122"/>
              </a:rPr>
              <a:t>大腿型 GCS 比膝下型更有效，如果大腿型 GCS因某些原因不合适，可用膝下型替代。</a:t>
            </a:r>
            <a:r>
              <a:rPr lang="zh-CN" altLang="en-US" sz="1600" kern="0" spc="80">
                <a:solidFill>
                  <a:schemeClr val="dk1"/>
                </a:solidFill>
                <a:latin typeface="微软雅黑" panose="020b0503020204020204" charset="-122"/>
                <a:ea typeface="微软雅黑"/>
                <a:cs typeface="微软雅黑" panose="020b0503020204020204" charset="-122"/>
              </a:rPr>
              <a:t>实际应用中膝下型 GCS 比大腿型更舒适， 无论对患者还是医护人员均更容易穿着，患者出现问题较少，满意度较高，具有更好的耐受性和依从性</a:t>
            </a:r>
            <a:endParaRPr lang="zh-CN" altLang="en-US" sz="1600" kern="0" spc="80">
              <a:solidFill>
                <a:schemeClr val="dk1"/>
              </a:solidFill>
              <a:latin typeface="微软雅黑" panose="020b0503020204020204" charset="-122"/>
              <a:ea typeface="微软雅黑"/>
              <a:cs typeface="微软雅黑" panose="020b0503020204020204" charset="-122"/>
            </a:endParaRPr>
          </a:p>
        </p:txBody>
      </p:sp>
      <p:sp>
        <p:nvSpPr>
          <p:cNvPr id="20" name="文本框 19"/>
          <p:cNvSpPr txBox="1"/>
          <p:nvPr>
            <p:custDataLst>
              <p:tags r:id="rId17"/>
            </p:custDataLst>
          </p:nvPr>
        </p:nvSpPr>
        <p:spPr>
          <a:xfrm>
            <a:off x="1124712" y="842945"/>
            <a:ext cx="3149570" cy="530327"/>
          </a:xfrm>
          <a:prstGeom prst="rect">
            <a:avLst/>
          </a:prstGeom>
          <a:noFill/>
        </p:spPr>
        <p:txBody>
          <a:bodyPr wrap="square" rtlCol="0" anchor="ctr">
            <a:normAutofit fontScale="90000"/>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indent="0" algn="l">
              <a:lnSpc>
                <a:spcPct val="100000"/>
              </a:lnSpc>
              <a:spcBef>
                <a:spcPct val="0"/>
              </a:spcBef>
              <a:spcAft>
                <a:spcPct val="0"/>
              </a:spcAft>
              <a:buSzTx/>
              <a:buNone/>
            </a:pPr>
            <a:r>
              <a:rPr lang="en-US" altLang="zh-CN" sz="2800" b="1" cap="all" spc="120">
                <a:solidFill>
                  <a:schemeClr val="accent1"/>
                </a:solidFill>
                <a:latin typeface="微软雅黑" panose="020b0503020204020204" charset="-122"/>
                <a:ea typeface="微软雅黑"/>
                <a:cs typeface="微软雅黑" panose="020b0503020204020204" charset="-122"/>
                <a:sym typeface="+mn-ea"/>
              </a:rPr>
              <a:t>2 .长度选择</a:t>
            </a:r>
            <a:endParaRPr lang="en-US" altLang="zh-CN" sz="2800" b="1" cap="all" spc="120">
              <a:solidFill>
                <a:schemeClr val="accent1"/>
              </a:solidFill>
              <a:latin typeface="微软雅黑" panose="020b0503020204020204" charset="-122"/>
              <a:ea typeface="微软雅黑"/>
              <a:cs typeface="微软雅黑" panose="020b0503020204020204" charset="-122"/>
              <a:sym typeface="+mn-ea"/>
            </a:endParaRPr>
          </a:p>
        </p:txBody>
      </p:sp>
      <p:cxnSp>
        <p:nvCxnSpPr>
          <p:cNvPr id="29" name="直接连接符 28"/>
          <p:cNvCxnSpPr/>
          <p:nvPr>
            <p:custDataLst>
              <p:tags r:id="rId18"/>
            </p:custDataLst>
          </p:nvPr>
        </p:nvCxnSpPr>
        <p:spPr>
          <a:xfrm>
            <a:off x="1202507" y="1476174"/>
            <a:ext cx="3456578"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19"/>
            </p:custDataLst>
          </p:nvPr>
        </p:nvCxnSpPr>
        <p:spPr>
          <a:xfrm flipH="1">
            <a:off x="4484915" y="1339233"/>
            <a:ext cx="0" cy="208135"/>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730885" y="3789045"/>
            <a:ext cx="7724775" cy="147637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a:latin typeface="+mn-ea"/>
                <a:ea typeface="+mn-ea"/>
                <a:cs typeface="+mn-ea"/>
              </a:rPr>
              <a:t>用于 VTE 治疗：对于 GCS 长度选择，医师专业判断、患者偏好和依从性是考虑重点。 </a:t>
            </a:r>
            <a:r>
              <a:rPr lang="zh-CN" altLang="en-US">
                <a:solidFill>
                  <a:srgbClr val="C00000"/>
                </a:solidFill>
                <a:latin typeface="+mn-ea"/>
                <a:ea typeface="+mn-ea"/>
                <a:cs typeface="+mn-ea"/>
              </a:rPr>
              <a:t>《中国血栓性疾病防治指南》推荐，对 PTS 导致下肢轻度水肿患者，大多可选择膝下型或大腿型 GCS，大腿明显肿胀时应选择大腿型 GCS 。</a:t>
            </a:r>
            <a:r>
              <a:rPr lang="zh-CN" altLang="en-US">
                <a:latin typeface="+mn-ea"/>
                <a:ea typeface="+mn-ea"/>
                <a:cs typeface="+mn-ea"/>
              </a:rPr>
              <a:t> 国外有研究指出，近端 DVT 患者预防 PTS 首选膝下型 GCS， 这可能与患者穿膝下型 GCS 依从性更好、出现的不良反应较少有关。</a:t>
            </a:r>
            <a:endParaRPr lang="zh-CN" altLang="en-US">
              <a:latin typeface="+mn-ea"/>
              <a:ea typeface="+mn-ea"/>
              <a:cs typeface="+mn-ea"/>
            </a:endParaRPr>
          </a:p>
        </p:txBody>
      </p:sp>
    </p:spTree>
    <p:custDataLst>
      <p:tags r:id="rId20"/>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https://d.book118.com/888033133022006037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5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5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5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5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5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5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6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6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6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6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6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6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7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7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77.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8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8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8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8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8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8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02311"/>
  <p:tag name="KSO_WM_TEMPLATE_JOB_ID" val="2"/>
  <p:tag name="KSO_WM_TEMPLATE_MASTER_TYPE" val="1"/>
  <p:tag name="KSO_WM_TEMPLATE_OUTLINE_ID" val="15"/>
  <p:tag name="KSO_WM_TEMPLATE_SCENE_ID" val="1"/>
  <p:tag name="KSO_WM_TEMPLATE_SUBCATEGORY" val="0"/>
  <p:tag name="KSO_WM_TEMPLATE_THUMBS_INDEX" val="1、3、4、7、9、12、13、14、15、17"/>
  <p:tag name="KSO_WM_TEMPLATE_TOPIC_DEFAULT" val="1"/>
  <p:tag name="KSO_WM_TEMPLATE_TOPIC_ID" val="2869567"/>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ASSEMBLE_CHIP_INDEX" val="863ad2937e544e458295ea85489683fa"/>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7da77f1731ae2a1c98e6"/>
  <p:tag name="KSO_WM_TAG_VERSION" val="1.0"/>
  <p:tag name="KSO_WM_TEMPLATE_CATEGORY" val="chip"/>
  <p:tag name="KSO_WM_TEMPLATE_INDEX" val="20221225"/>
  <p:tag name="KSO_WM_UNIT_DEC_AREA_ID" val="6d0c929b4ff34dc0bf3534c2fdf4d73f"/>
  <p:tag name="KSO_WM_UNIT_DEC_CHANGEPICRESERVED" val="1"/>
  <p:tag name="KSO_WM_UNIT_DEC_SUPPORTCHANGEPIC" val="0"/>
  <p:tag name="KSO_WM_UNIT_ID" val="chip20221225_3*i*1"/>
  <p:tag name="KSO_WM_UNIT_INDEX" val="1"/>
  <p:tag name="KSO_WM_UNIT_SUBTYPE" val="v"/>
  <p:tag name="KSO_WM_UNIT_TYPE" val="i"/>
</p:tagLst>
</file>

<file path=ppt/tags/tag95.xml><?xml version="1.0" encoding="utf-8"?>
<p:tagLst xmlns:p="http://schemas.openxmlformats.org/presentationml/2006/main">
  <p:tag name="KSO_WM_ASSEMBLE_CHIP_INDEX" val="149cefdea999440db426fea0d2abf95d"/>
  <p:tag name="KSO_WM_BEAUTIFY_FLAG" val="#wm#"/>
  <p:tag name="KSO_WM_CHIP_FILLAREA_FILL_RULE" val="{&quot;fill_align&quot;:&quot;rm&quot;,&quot;fill_mode&quot;:&quot;adaptive&quot;,&quot;sacle_strategy&quot;:&quot;smart&quot;}"/>
  <p:tag name="KSO_WM_CHIP_GROUPID" val="615163aed3dcef8fee32c2a0"/>
  <p:tag name="KSO_WM_CHIP_XID" val="615163aed3dcef8fee32c2a1"/>
  <p:tag name="KSO_WM_TAG_VERSION" val="1.0"/>
  <p:tag name="KSO_WM_TEMPLATE_ASSEMBLE_GROUPID" val="61a82d99f40d6225060c5a8d"/>
  <p:tag name="KSO_WM_TEMPLATE_ASSEMBLE_XID" val="61add14df43d82924ffd8242"/>
  <p:tag name="KSO_WM_TEMPLATE_CATEGORY" val="custom"/>
  <p:tag name="KSO_WM_TEMPLATE_INDEX" val="20221225"/>
  <p:tag name="KSO_WM_UNIT_BLOCK" val="0"/>
  <p:tag name="KSO_WM_UNIT_COMPATIBLE" val="0"/>
  <p:tag name="KSO_WM_UNIT_DEC_AREA_ID" val="774b6beadb734981b5f95271f7139b8f"/>
  <p:tag name="KSO_WM_UNIT_DEFAULT_FONT" val="54;66;2"/>
  <p:tag name="KSO_WM_UNIT_DIAGRAM_ISNUMVISUAL" val="0"/>
  <p:tag name="KSO_WM_UNIT_DIAGRAM_ISREFERUNIT" val="0"/>
  <p:tag name="KSO_WM_UNIT_HIGHLIGHT" val="0"/>
  <p:tag name="KSO_WM_UNIT_ID" val="custom20221225_1*a*1"/>
  <p:tag name="KSO_WM_UNIT_INDEX" val="1"/>
  <p:tag name="KSO_WM_UNIT_ISCONTENTSTITLE" val="0"/>
  <p:tag name="KSO_WM_UNIT_ISNUMDGMTITLE" val="0"/>
  <p:tag name="KSO_WM_UNIT_LAYERLEVEL" val="1"/>
  <p:tag name="KSO_WM_UNIT_NOCLEAR" val="0"/>
  <p:tag name="KSO_WM_UNIT_PRESET_TEXT" val="简约风工作汇报"/>
  <p:tag name="KSO_WM_UNIT_TEXT_FILL_FORE_SCHEMECOLOR_INDEX" val="13"/>
  <p:tag name="KSO_WM_UNIT_TEXT_FILL_FORE_SCHEMECOLOR_INDEX_BRIGHTNESS" val="0"/>
  <p:tag name="KSO_WM_UNIT_TEXT_FILL_TYPE" val="1"/>
  <p:tag name="KSO_WM_UNIT_TYPE" val="a"/>
  <p:tag name="KSO_WM_UNIT_VALUE" val="8"/>
</p:tagLst>
</file>

<file path=ppt/tags/tag96.xml><?xml version="1.0" encoding="utf-8"?>
<p:tagLst xmlns:p="http://schemas.openxmlformats.org/presentationml/2006/main">
  <p:tag name="KSO_WM_ASSEMBLE_CHIP_INDEX" val="149cefdea999440db426fea0d2abf95d"/>
  <p:tag name="KSO_WM_BEAUTIFY_FLAG" val="#wm#"/>
  <p:tag name="KSO_WM_CHIP_FILLAREA_FILL_RULE" val="{&quot;fill_align&quot;:&quot;rm&quot;,&quot;fill_mode&quot;:&quot;adaptive&quot;,&quot;sacle_strategy&quot;:&quot;smart&quot;}"/>
  <p:tag name="KSO_WM_CHIP_GROUPID" val="615163aed3dcef8fee32c2a0"/>
  <p:tag name="KSO_WM_CHIP_XID" val="615163aed3dcef8fee32c2a1"/>
  <p:tag name="KSO_WM_TAG_VERSION" val="1.0"/>
  <p:tag name="KSO_WM_TEMPLATE_ASSEMBLE_GROUPID" val="61a82d99f40d6225060c5a8d"/>
  <p:tag name="KSO_WM_TEMPLATE_ASSEMBLE_XID" val="61add14df43d82924ffd8242"/>
  <p:tag name="KSO_WM_TEMPLATE_CATEGORY" val="custom"/>
  <p:tag name="KSO_WM_TEMPLATE_INDEX" val="20221225"/>
  <p:tag name="KSO_WM_UNIT_BLOCK" val="0"/>
  <p:tag name="KSO_WM_UNIT_COMPATIBLE" val="0"/>
  <p:tag name="KSO_WM_UNIT_DEC_AREA_ID" val="e0621999cf7d4d77a12b7b5f0740b6d8"/>
  <p:tag name="KSO_WM_UNIT_DEFAULT_FONT" val="32;48;2"/>
  <p:tag name="KSO_WM_UNIT_DIAGRAM_ISNUMVISUAL" val="0"/>
  <p:tag name="KSO_WM_UNIT_DIAGRAM_ISREFERUNIT" val="0"/>
  <p:tag name="KSO_WM_UNIT_HIGHLIGHT" val="0"/>
  <p:tag name="KSO_WM_UNIT_ID" val="custom20221225_1*b*1"/>
  <p:tag name="KSO_WM_UNIT_INDEX" val="1"/>
  <p:tag name="KSO_WM_UNIT_ISCONTENTSTITLE" val="0"/>
  <p:tag name="KSO_WM_UNIT_ISNUMDGMTITLE" val="0"/>
  <p:tag name="KSO_WM_UNIT_LAYERLEVEL" val="1"/>
  <p:tag name="KSO_WM_UNIT_NOCLEAR" val="0"/>
  <p:tag name="KSO_WM_UNIT_PRESET_TEXT" val="TITLE"/>
  <p:tag name="KSO_WM_UNIT_TEXT_FILL_FORE_SCHEMECOLOR_INDEX" val="13"/>
  <p:tag name="KSO_WM_UNIT_TEXT_FILL_FORE_SCHEMECOLOR_INDEX_BRIGHTNESS" val="0"/>
  <p:tag name="KSO_WM_UNIT_TEXT_FILL_TYPE" val="1"/>
  <p:tag name="KSO_WM_UNIT_TYPE" val="b"/>
  <p:tag name="KSO_WM_UNIT_VALUE" val="5"/>
</p:tagLst>
</file>

<file path=ppt/tags/tag97.xml><?xml version="1.0" encoding="utf-8"?>
<p:tagLst xmlns:p="http://schemas.openxmlformats.org/presentationml/2006/main">
  <p:tag name="KSO_WM_ASSEMBLE_CHIP_INDEX" val="e23efaa5733f432d8932fd1c93e0d304"/>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TAG_VERSION" val="1.0"/>
  <p:tag name="KSO_WM_TEMPLATE_CATEGORY" val="chip"/>
  <p:tag name="KSO_WM_TEMPLATE_INDEX" val="20221225"/>
  <p:tag name="KSO_WM_UNIT_DEC_AREA_ID" val="a8ca5113054b4675bf33912e06900ff0"/>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1225_1*i*1"/>
  <p:tag name="KSO_WM_UNIT_INDEX" val="1"/>
  <p:tag name="KSO_WM_UNIT_SM_LIMIT_TYPE" val="2"/>
  <p:tag name="KSO_WM_UNIT_SUBTYPE" val="v"/>
  <p:tag name="KSO_WM_UNIT_TYPE" val="i"/>
</p:tagLst>
</file>

<file path=ppt/tags/tag98.xml><?xml version="1.0" encoding="utf-8"?>
<p:tagLst xmlns:p="http://schemas.openxmlformats.org/presentationml/2006/main">
  <p:tag name="KSO_WM_ASSEMBLE_CHIP_INDEX" val="63859b1157bb4e3092baa6130d742e5d"/>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7da77f1731ae2a1c98e4"/>
  <p:tag name="KSO_WM_TAG_VERSION" val="1.0"/>
  <p:tag name="KSO_WM_TEMPLATE_CATEGORY" val="chip"/>
  <p:tag name="KSO_WM_TEMPLATE_INDEX" val="20221225"/>
  <p:tag name="KSO_WM_UNIT_DEC_AREA_ID" val="5a7f3fdc4d984235aae09999b1543558"/>
  <p:tag name="KSO_WM_UNIT_DEC_CHANGEPICRESERVED" val="1"/>
  <p:tag name="KSO_WM_UNIT_DEC_SUPPORTCHANGEPIC" val="0"/>
  <p:tag name="KSO_WM_UNIT_ID" val="chip20221225_2*i*1"/>
  <p:tag name="KSO_WM_UNIT_INDEX" val="1"/>
  <p:tag name="KSO_WM_UNIT_SUBTYPE" val="v"/>
  <p:tag name="KSO_WM_UNIT_TYPE" val="i"/>
</p:tagLst>
</file>

<file path=ppt/tags/tag99.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ASSEMBLE_GROUPID" val="61a82d99f40d6225060c5a8d"/>
  <p:tag name="KSO_WM_TEMPLATE_ASSEMBLE_XID" val="61add14df43d82924ffd8290"/>
  <p:tag name="KSO_WM_TEMPLATE_CATEGORY" val="custom"/>
  <p:tag name="KSO_WM_TEMPLATE_INDEX" val="20221225"/>
  <p:tag name="KSO_WM_UNIT_BLOCK" val="0"/>
  <p:tag name="KSO_WM_UNIT_COMPATIBLE" val="0"/>
  <p:tag name="KSO_WM_UNIT_DEC_AREA_ID" val="12d0e4dd999f491584143d8f78c12757"/>
  <p:tag name="KSO_WM_UNIT_DEFAULT_FONT" val="60;66;2"/>
  <p:tag name="KSO_WM_UNIT_DIAGRAM_ISNUMVISUAL" val="0"/>
  <p:tag name="KSO_WM_UNIT_DIAGRAM_ISREFERUNIT" val="0"/>
  <p:tag name="KSO_WM_UNIT_HIGHLIGHT" val="0"/>
  <p:tag name="KSO_WM_UNIT_ID" val="custom20221225_1*a*1"/>
  <p:tag name="KSO_WM_UNIT_INDEX" val="1"/>
  <p:tag name="KSO_WM_UNIT_ISCONTENTSTITLE" val="0"/>
  <p:tag name="KSO_WM_UNIT_ISNUMDGMTITLE" val="0"/>
  <p:tag name="KSO_WM_UNIT_LAYERLEVEL" val="1"/>
  <p:tag name="KSO_WM_UNIT_NOCLEAR" val="0"/>
  <p:tag name="KSO_WM_UNIT_PRESET_TEXT" val="单击添加标题"/>
  <p:tag name="KSO_WM_UNIT_TEXT_FILL_FORE_SCHEMECOLOR_INDEX" val="13"/>
  <p:tag name="KSO_WM_UNIT_TEXT_FILL_FORE_SCHEMECOLOR_INDEX_BRIGHTNESS" val="0"/>
  <p:tag name="KSO_WM_UNIT_TEXT_FILL_TYPE" val="1"/>
  <p:tag name="KSO_WM_UNIT_TYPE" val="a"/>
  <p:tag name="KSO_WM_UNIT_VALUE" val="8"/>
</p:tagLst>
</file>

<file path=ppt/tags/tag100.xml><?xml version="1.0" encoding="utf-8"?>
<p:tagLst xmlns:p="http://schemas.openxmlformats.org/presentationml/2006/main">
  <p:tag name="KSO_WM_ASSEMBLE_CHIP_INDEX" val="e23efaa5733f432d8932fd1c93e0d304"/>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TAG_VERSION" val="1.0"/>
  <p:tag name="KSO_WM_TEMPLATE_CATEGORY" val="chip"/>
  <p:tag name="KSO_WM_TEMPLATE_INDEX" val="20221225"/>
  <p:tag name="KSO_WM_UNIT_DEC_AREA_ID" val="a8ca5113054b4675bf33912e06900ff0"/>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1225_1*i*1"/>
  <p:tag name="KSO_WM_UNIT_INDEX" val="1"/>
  <p:tag name="KSO_WM_UNIT_SM_LIMIT_TYPE" val="2"/>
  <p:tag name="KSO_WM_UNIT_SUBTYPE" val="v"/>
  <p:tag name="KSO_WM_UNIT_TYPE" val="i"/>
</p:tagLst>
</file>

<file path=ppt/tags/tag101.xml><?xml version="1.0" encoding="utf-8"?>
<p:tagLst xmlns:p="http://schemas.openxmlformats.org/presentationml/2006/main">
  <p:tag name="KSO_WM_ASSEMBLE_CHIP_INDEX" val="e23efaa5733f432d8932fd1c93e0d304"/>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TAG_VERSION" val="1.0"/>
  <p:tag name="KSO_WM_TEMPLATE_CATEGORY" val="chip"/>
  <p:tag name="KSO_WM_TEMPLATE_INDEX" val="20221225"/>
  <p:tag name="KSO_WM_UNIT_DEC_AREA_ID" val="a8ca5113054b4675bf33912e06900ff0"/>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1225_1*i*1"/>
  <p:tag name="KSO_WM_UNIT_INDEX" val="1"/>
  <p:tag name="KSO_WM_UNIT_SM_LIMIT_TYPE" val="2"/>
  <p:tag name="KSO_WM_UNIT_SUBTYPE" val="v"/>
  <p:tag name="KSO_WM_UNIT_TYPE" val="i"/>
</p:tagLst>
</file>

<file path=ppt/tags/tag102.xml><?xml version="1.0" encoding="utf-8"?>
<p:tagLst xmlns:p="http://schemas.openxmlformats.org/presentationml/2006/main">
  <p:tag name="KSO_WM_ASSEMBLE_CHIP_INDEX" val="ce6eba1dd6f94ff88c77654fd3a3bc91"/>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7da77f1731ae2a1c98e2"/>
  <p:tag name="KSO_WM_TAG_VERSION" val="1.0"/>
  <p:tag name="KSO_WM_TEMPLATE_CATEGORY" val="chip"/>
  <p:tag name="KSO_WM_TEMPLATE_INDEX" val="20221225"/>
  <p:tag name="KSO_WM_UNIT_DEC_AREA_ID" val="86afc8cc6b2e46388c2449a3902741f2"/>
  <p:tag name="KSO_WM_UNIT_DEC_CHANGEPICRESERVED" val="1"/>
  <p:tag name="KSO_WM_UNIT_DEC_SUPPORTCHANGEPIC" val="0"/>
  <p:tag name="KSO_WM_UNIT_ID" val="chip20221225_4*i*1"/>
  <p:tag name="KSO_WM_UNIT_INDEX" val="1"/>
  <p:tag name="KSO_WM_UNIT_SUBTYPE" val="v"/>
  <p:tag name="KSO_WM_UNIT_TYPE" val="i"/>
</p:tagLst>
</file>

<file path=ppt/tags/tag103.xml><?xml version="1.0" encoding="utf-8"?>
<p:tagLst xmlns:p="http://schemas.openxmlformats.org/presentationml/2006/main">
  <p:tag name="KSO_WM_ASSEMBLE_CHIP_INDEX" val="e23efaa5733f432d8932fd1c93e0d304"/>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TAG_VERSION" val="1.0"/>
  <p:tag name="KSO_WM_TEMPLATE_CATEGORY" val="chip"/>
  <p:tag name="KSO_WM_TEMPLATE_INDEX" val="20221225"/>
  <p:tag name="KSO_WM_UNIT_DEC_AREA_ID" val="a8ca5113054b4675bf33912e06900ff0"/>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1225_1*i*1"/>
  <p:tag name="KSO_WM_UNIT_INDEX" val="1"/>
  <p:tag name="KSO_WM_UNIT_SM_LIMIT_TYPE" val="2"/>
  <p:tag name="KSO_WM_UNIT_SUBTYPE" val="v"/>
  <p:tag name="KSO_WM_UNIT_TYPE" val="i"/>
</p:tagLst>
</file>

<file path=ppt/tags/tag104.xml><?xml version="1.0" encoding="utf-8"?>
<p:tagLst xmlns:p="http://schemas.openxmlformats.org/presentationml/2006/main">
  <p:tag name="KSO_WM_ASSEMBLE_CHIP_INDEX" val="e23efaa5733f432d8932fd1c93e0d304"/>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TAG_VERSION" val="1.0"/>
  <p:tag name="KSO_WM_TEMPLATE_CATEGORY" val="chip"/>
  <p:tag name="KSO_WM_TEMPLATE_INDEX" val="20221225"/>
  <p:tag name="KSO_WM_UNIT_DEC_AREA_ID" val="a8ca5113054b4675bf33912e06900ff0"/>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1225_1*i*1"/>
  <p:tag name="KSO_WM_UNIT_INDEX" val="1"/>
  <p:tag name="KSO_WM_UNIT_SM_LIMIT_TYPE" val="2"/>
  <p:tag name="KSO_WM_UNIT_SUBTYPE" val="v"/>
  <p:tag name="KSO_WM_UNIT_TYPE" val="i"/>
</p:tagLst>
</file>

<file path=ppt/tags/tag105.xml><?xml version="1.0" encoding="utf-8"?>
<p:tagLst xmlns:p="http://schemas.openxmlformats.org/presentationml/2006/main">
  <p:tag name="KSO_WM_ASSEMBLE_CHIP_INDEX" val="e23efaa5733f432d8932fd1c93e0d304"/>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TAG_VERSION" val="1.0"/>
  <p:tag name="KSO_WM_TEMPLATE_CATEGORY" val="chip"/>
  <p:tag name="KSO_WM_TEMPLATE_INDEX" val="20221225"/>
  <p:tag name="KSO_WM_UNIT_DEC_AREA_ID" val="a8ca5113054b4675bf33912e06900ff0"/>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1225_1*i*1"/>
  <p:tag name="KSO_WM_UNIT_INDEX" val="1"/>
  <p:tag name="KSO_WM_UNIT_SM_LIMIT_TYPE" val="2"/>
  <p:tag name="KSO_WM_UNIT_SUBTYPE" val="v"/>
  <p:tag name="KSO_WM_UNIT_TYPE" val="i"/>
</p:tagLst>
</file>

<file path=ppt/tags/tag106.xml><?xml version="1.0" encoding="utf-8"?>
<p:tagLst xmlns:p="http://schemas.openxmlformats.org/presentationml/2006/main">
  <p:tag name="KSO_WM_ASSEMBLE_CHIP_INDEX" val="ce8cf0961eeb42bcb29dfa6ead413c80"/>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7da77f1731ae2a1c98e3"/>
  <p:tag name="KSO_WM_TAG_VERSION" val="1.0"/>
  <p:tag name="KSO_WM_TEMPLATE_CATEGORY" val="chip"/>
  <p:tag name="KSO_WM_TEMPLATE_INDEX" val="20221225"/>
  <p:tag name="KSO_WM_UNIT_DEC_AREA_ID" val="29474b4cfae645e3882a957c8f2d63fa"/>
  <p:tag name="KSO_WM_UNIT_DEC_CHANGEPICRESERVED" val="1"/>
  <p:tag name="KSO_WM_UNIT_DEC_SUPPORTCHANGEPIC" val="0"/>
  <p:tag name="KSO_WM_UNIT_ID" val="chip20221225_5*i*1"/>
  <p:tag name="KSO_WM_UNIT_INDEX" val="1"/>
  <p:tag name="KSO_WM_UNIT_SUBTYPE" val="v"/>
  <p:tag name="KSO_WM_UNIT_TYPE" val="i"/>
</p:tagLst>
</file>

<file path=ppt/tags/tag107.xml><?xml version="1.0" encoding="utf-8"?>
<p:tagLst xmlns:p="http://schemas.openxmlformats.org/presentationml/2006/main">
  <p:tag name="KSO_WM_ASSEMBLE_CHIP_INDEX" val="0f54159975aa40b48b683a2da348cf83"/>
  <p:tag name="KSO_WM_BEAUTIFY_FLAG" val="#wm#"/>
  <p:tag name="KSO_WM_CHIP_FILLAREA_FILL_RULE" val="{&quot;fill_align&quot;:&quot;rm&quot;,&quot;fill_mode&quot;:&quot;adaptive&quot;,&quot;sacle_strategy&quot;:&quot;smart&quot;}"/>
  <p:tag name="KSO_WM_CHIP_GROUPID" val="615163aed3dcef8fee32c2a0"/>
  <p:tag name="KSO_WM_CHIP_XID" val="615163aed3dcef8fee32c2a1"/>
  <p:tag name="KSO_WM_TAG_VERSION" val="1.0"/>
  <p:tag name="KSO_WM_TEMPLATE_ASSEMBLE_GROUPID" val="61a82d99f40d6225060c5a8d"/>
  <p:tag name="KSO_WM_TEMPLATE_ASSEMBLE_XID" val="61add14d10c80d8195a6e125"/>
  <p:tag name="KSO_WM_TEMPLATE_CATEGORY" val="custom"/>
  <p:tag name="KSO_WM_TEMPLATE_INDEX" val="20221225"/>
  <p:tag name="KSO_WM_UNIT_BLOCK" val="0"/>
  <p:tag name="KSO_WM_UNIT_COMPATIBLE" val="0"/>
  <p:tag name="KSO_WM_UNIT_DEC_AREA_ID" val="be4238e0e1e24ccc8b5ceadd7f61cb5c"/>
  <p:tag name="KSO_WM_UNIT_DEFAULT_FONT" val="54;66;2"/>
  <p:tag name="KSO_WM_UNIT_DIAGRAM_ISNUMVISUAL" val="0"/>
  <p:tag name="KSO_WM_UNIT_DIAGRAM_ISREFERUNIT" val="0"/>
  <p:tag name="KSO_WM_UNIT_HIGHLIGHT" val="0"/>
  <p:tag name="KSO_WM_UNIT_ID" val="custom20221225_1*a*1"/>
  <p:tag name="KSO_WM_UNIT_INDEX" val="1"/>
  <p:tag name="KSO_WM_UNIT_ISCONTENTSTITLE" val="0"/>
  <p:tag name="KSO_WM_UNIT_ISNUMDGMTITLE" val="0"/>
  <p:tag name="KSO_WM_UNIT_LAYERLEVEL" val="1"/>
  <p:tag name="KSO_WM_UNIT_NOCLEAR" val="0"/>
  <p:tag name="KSO_WM_UNIT_PRESET_TEXT" val="感谢各位的观看"/>
  <p:tag name="KSO_WM_UNIT_TEXT_FILL_FORE_SCHEMECOLOR_INDEX" val="13"/>
  <p:tag name="KSO_WM_UNIT_TEXT_FILL_FORE_SCHEMECOLOR_INDEX_BRIGHTNESS" val="0"/>
  <p:tag name="KSO_WM_UNIT_TEXT_FILL_TYPE" val="1"/>
  <p:tag name="KSO_WM_UNIT_TYPE" val="a"/>
  <p:tag name="KSO_WM_UNIT_VALUE" val="8"/>
</p:tagLst>
</file>

<file path=ppt/tags/tag108.xml><?xml version="1.0" encoding="utf-8"?>
<p:tagLst xmlns:p="http://schemas.openxmlformats.org/presentationml/2006/main">
  <p:tag name="KSO_WM_ASSEMBLE_CHIP_INDEX" val="0f54159975aa40b48b683a2da348cf83"/>
  <p:tag name="KSO_WM_BEAUTIFY_FLAG" val="#wm#"/>
  <p:tag name="KSO_WM_CHIP_FILLAREA_FILL_RULE" val="{&quot;fill_align&quot;:&quot;rm&quot;,&quot;fill_mode&quot;:&quot;adaptive&quot;,&quot;sacle_strategy&quot;:&quot;smart&quot;}"/>
  <p:tag name="KSO_WM_CHIP_GROUPID" val="615163aed3dcef8fee32c2a0"/>
  <p:tag name="KSO_WM_CHIP_XID" val="615163aed3dcef8fee32c2a1"/>
  <p:tag name="KSO_WM_TAG_VERSION" val="1.0"/>
  <p:tag name="KSO_WM_TEMPLATE_ASSEMBLE_GROUPID" val="61a82d99f40d6225060c5a8d"/>
  <p:tag name="KSO_WM_TEMPLATE_ASSEMBLE_XID" val="61add14d10c80d8195a6e125"/>
  <p:tag name="KSO_WM_TEMPLATE_CATEGORY" val="custom"/>
  <p:tag name="KSO_WM_TEMPLATE_INDEX" val="20221225"/>
  <p:tag name="KSO_WM_UNIT_BLOCK" val="0"/>
  <p:tag name="KSO_WM_UNIT_COMPATIBLE" val="0"/>
  <p:tag name="KSO_WM_UNIT_DEC_AREA_ID" val="074954597f8d43e1bcccca0bbe4bf630"/>
  <p:tag name="KSO_WM_UNIT_DEFAULT_FONT" val="32;48;2"/>
  <p:tag name="KSO_WM_UNIT_DIAGRAM_ISNUMVISUAL" val="0"/>
  <p:tag name="KSO_WM_UNIT_DIAGRAM_ISREFERUNIT" val="0"/>
  <p:tag name="KSO_WM_UNIT_HIGHLIGHT" val="0"/>
  <p:tag name="KSO_WM_UNIT_ID" val="custom20221225_1*b*1"/>
  <p:tag name="KSO_WM_UNIT_INDEX" val="1"/>
  <p:tag name="KSO_WM_UNIT_ISCONTENTSTITLE" val="0"/>
  <p:tag name="KSO_WM_UNIT_ISNUMDGMTITLE" val="0"/>
  <p:tag name="KSO_WM_UNIT_LAYERLEVEL" val="1"/>
  <p:tag name="KSO_WM_UNIT_NOCLEAR" val="0"/>
  <p:tag name="KSO_WM_UNIT_PRESET_TEXT" val="TITLE"/>
  <p:tag name="KSO_WM_UNIT_TEXT_FILL_FORE_SCHEMECOLOR_INDEX" val="13"/>
  <p:tag name="KSO_WM_UNIT_TEXT_FILL_FORE_SCHEMECOLOR_INDEX_BRIGHTNESS" val="0"/>
  <p:tag name="KSO_WM_UNIT_TEXT_FILL_TYPE" val="1"/>
  <p:tag name="KSO_WM_UNIT_TYPE" val="b"/>
  <p:tag name="KSO_WM_UNIT_VALUE" val="5"/>
</p:tagLst>
</file>

<file path=ppt/tags/tag109.xml><?xml version="1.0" encoding="utf-8"?>
<p:tagLst xmlns:p="http://schemas.openxmlformats.org/presentationml/2006/main">
  <p:tag name="KSO_WM_ASSEMBLE_CHIP_INDEX" val="e23efaa5733f432d8932fd1c93e0d304"/>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SLIDE_BACKGROUND_TYPE" val="general"/>
  <p:tag name="KSO_WM_TAG_VERSION" val="1.0"/>
  <p:tag name="KSO_WM_TEMPLATE_CATEGORY" val="chip"/>
  <p:tag name="KSO_WM_TEMPLATE_INDEX" val="20221225"/>
  <p:tag name="KSO_WM_UNIT_DEC_AREA_ID" val="a8ca5113054b4675bf33912e06900ff0"/>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ID" val="chip20221225_1*i*1"/>
  <p:tag name="KSO_WM_UNIT_INDEX" val="1"/>
  <p:tag name="KSO_WM_UNIT_SM_LIMIT_TYPE" val="2"/>
  <p:tag name="KSO_WM_UNIT_SUBTYPE" val="v"/>
  <p:tag name="KSO_WM_UNIT_TYPE" val="i"/>
</p:tagLst>
</file>

<file path=ppt/tags/tag110.xml><?xml version="1.0" encoding="utf-8"?>
<p:tagLst xmlns:p="http://schemas.openxmlformats.org/presentationml/2006/main">
  <p:tag name="KSO_WM_SLIDE_BACKGROUND_TYPE" val="general"/>
</p:tagLst>
</file>

<file path=ppt/tags/tag111.xml><?xml version="1.0" encoding="utf-8"?>
<p:tagLst xmlns:p="http://schemas.openxmlformats.org/presentationml/2006/main">
  <p:tag name="KSO_WM_SLIDE_BACKGROUND_TYPE" val="general"/>
</p:tagLst>
</file>

<file path=ppt/tags/tag112.xml><?xml version="1.0" encoding="utf-8"?>
<p:tagLst xmlns:p="http://schemas.openxmlformats.org/presentationml/2006/main">
  <p:tag name="KSO_WM_SLIDE_BACKGROUND_TYPE" val="general"/>
</p:tagLst>
</file>

<file path=ppt/tags/tag113.xml><?xml version="1.0" encoding="utf-8"?>
<p:tagLst xmlns:p="http://schemas.openxmlformats.org/presentationml/2006/main">
  <p:tag name="KSO_WM_SLIDE_BACKGROUND_TYPE" val="general"/>
</p:tagLst>
</file>

<file path=ppt/tags/tag114.xml><?xml version="1.0" encoding="utf-8"?>
<p:tagLst xmlns:p="http://schemas.openxmlformats.org/presentationml/2006/main">
  <p:tag name="KSO_WM_ASSEMBLE_CHIP_INDEX" val="81f5970e91da43a7aa448a96b8dcb55b"/>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SLIDE_BACKGROUND_TYPE" val="frame"/>
  <p:tag name="KSO_WM_TAG_VERSION" val="1.0"/>
  <p:tag name="KSO_WM_TEMPLATE_CATEGORY" val="chip"/>
  <p:tag name="KSO_WM_TEMPLATE_INDEX" val="20221225"/>
  <p:tag name="KSO_WM_UNIT_DEC_AREA_ID" val="2c529c208bd5476585a10a9782121f19"/>
  <p:tag name="KSO_WM_UNIT_DEC_CHANGEPICRESERVED" val="1"/>
  <p:tag name="KSO_WM_UNIT_DEC_SUPPORTCHANGEPIC" val="0"/>
  <p:tag name="KSO_WM_UNIT_ID" val="chip20221225_1*i*1"/>
  <p:tag name="KSO_WM_UNIT_INDEX" val="1"/>
  <p:tag name="KSO_WM_UNIT_SUBTYPE" val="v"/>
  <p:tag name="KSO_WM_UNIT_TYPE" val="i"/>
</p:tagLst>
</file>

<file path=ppt/tags/tag115.xml><?xml version="1.0" encoding="utf-8"?>
<p:tagLst xmlns:p="http://schemas.openxmlformats.org/presentationml/2006/main">
  <p:tag name="KSO_WM_BEAUTIFY_FLAG" val="#wm#"/>
  <p:tag name="KSO_WM_CHIP_GROUPID" val="612f6a61c37455bdf62a9584"/>
  <p:tag name="KSO_WM_CHIP_XID" val="612f6a61c37455bdf62a9586"/>
  <p:tag name="KSO_WM_SLIDE_BACKGROUND_TYPE" val="frame"/>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bg20220286_2*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16.xml><?xml version="1.0" encoding="utf-8"?>
<p:tagLst xmlns:p="http://schemas.openxmlformats.org/presentationml/2006/main">
  <p:tag name="KSO_WM_SLIDE_BACKGROUND_TYPE" val="frame"/>
</p:tagLst>
</file>

<file path=ppt/tags/tag117.xml><?xml version="1.0" encoding="utf-8"?>
<p:tagLst xmlns:p="http://schemas.openxmlformats.org/presentationml/2006/main">
  <p:tag name="KSO_WM_SLIDE_BACKGROUND_TYPE" val="frame"/>
</p:tagLst>
</file>

<file path=ppt/tags/tag118.xml><?xml version="1.0" encoding="utf-8"?>
<p:tagLst xmlns:p="http://schemas.openxmlformats.org/presentationml/2006/main">
  <p:tag name="KSO_WM_SLIDE_BACKGROUND_TYPE" val="frame"/>
</p:tagLst>
</file>

<file path=ppt/tags/tag119.xml><?xml version="1.0" encoding="utf-8"?>
<p:tagLst xmlns:p="http://schemas.openxmlformats.org/presentationml/2006/main">
  <p:tag name="KSO_WM_SLIDE_BACKGROUND_TYPE" val="frame"/>
</p:tagLst>
</file>

<file path=ppt/tags/tag120.xml><?xml version="1.0" encoding="utf-8"?>
<p:tagLst xmlns:p="http://schemas.openxmlformats.org/presentationml/2006/main">
  <p:tag name="KSO_WM_SLIDE_BACKGROUND_TYPE" val="frame"/>
</p:tagLst>
</file>

<file path=ppt/tags/tag121.xml><?xml version="1.0" encoding="utf-8"?>
<p:tagLst xmlns:p="http://schemas.openxmlformats.org/presentationml/2006/main">
  <p:tag name="KSO_WM_ASSEMBLE_CHIP_INDEX" val="eb175cf4453a4eb4b3c19ec36ad74833"/>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SLIDE_BACKGROUND_TYPE" val="leftRight"/>
  <p:tag name="KSO_WM_TAG_VERSION" val="1.0"/>
  <p:tag name="KSO_WM_TEMPLATE_CATEGORY" val="chip"/>
  <p:tag name="KSO_WM_TEMPLATE_INDEX" val="20221225"/>
  <p:tag name="KSO_WM_UNIT_DEC_AREA_ID" val="5e8cf38929bd4d82b35b850057c0e985"/>
  <p:tag name="KSO_WM_UNIT_DEC_CHANGEPICRESERVED" val="1"/>
  <p:tag name="KSO_WM_UNIT_DEC_SUPPORTCHANGEPIC" val="0"/>
  <p:tag name="KSO_WM_UNIT_ID" val="chip20221225_1*i*1"/>
  <p:tag name="KSO_WM_UNIT_INDEX" val="1"/>
  <p:tag name="KSO_WM_UNIT_SUBTYPE" val="v"/>
  <p:tag name="KSO_WM_UNIT_TYPE" val="i"/>
</p:tagLst>
</file>

<file path=ppt/tags/tag122.xml><?xml version="1.0" encoding="utf-8"?>
<p:tagLst xmlns:p="http://schemas.openxmlformats.org/presentationml/2006/main">
  <p:tag name="KSO_WM_BEAUTIFY_FLAG" val="#wm#"/>
  <p:tag name="KSO_WM_CHIP_GROUPID" val="612f6a61c37455bdf62a9584"/>
  <p:tag name="KSO_WM_CHIP_XID" val="612f6a61c37455bdf62a9587"/>
  <p:tag name="KSO_WM_SLIDE_BACKGROUND_TYPE" val="leftRight"/>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bg20220286_3*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23.xml><?xml version="1.0" encoding="utf-8"?>
<p:tagLst xmlns:p="http://schemas.openxmlformats.org/presentationml/2006/main">
  <p:tag name="KSO_WM_SLIDE_BACKGROUND_TYPE" val="leftRight"/>
</p:tagLst>
</file>

<file path=ppt/tags/tag124.xml><?xml version="1.0" encoding="utf-8"?>
<p:tagLst xmlns:p="http://schemas.openxmlformats.org/presentationml/2006/main">
  <p:tag name="KSO_WM_SLIDE_BACKGROUND_TYPE" val="leftRight"/>
</p:tagLst>
</file>

<file path=ppt/tags/tag125.xml><?xml version="1.0" encoding="utf-8"?>
<p:tagLst xmlns:p="http://schemas.openxmlformats.org/presentationml/2006/main">
  <p:tag name="KSO_WM_SLIDE_BACKGROUND_TYPE" val="leftRight"/>
</p:tagLst>
</file>

<file path=ppt/tags/tag126.xml><?xml version="1.0" encoding="utf-8"?>
<p:tagLst xmlns:p="http://schemas.openxmlformats.org/presentationml/2006/main">
  <p:tag name="KSO_WM_SLIDE_BACKGROUND_TYPE" val="leftRight"/>
</p:tagLst>
</file>

<file path=ppt/tags/tag127.xml><?xml version="1.0" encoding="utf-8"?>
<p:tagLst xmlns:p="http://schemas.openxmlformats.org/presentationml/2006/main">
  <p:tag name="KSO_WM_SLIDE_BACKGROUND_TYPE" val="leftRight"/>
</p:tagLst>
</file>

<file path=ppt/tags/tag128.xml><?xml version="1.0" encoding="utf-8"?>
<p:tagLst xmlns:p="http://schemas.openxmlformats.org/presentationml/2006/main">
  <p:tag name="KSO_WM_SLIDE_BACKGROUND_TYPE" val="leftRight"/>
</p:tagLst>
</file>

<file path=ppt/tags/tag129.xml><?xml version="1.0" encoding="utf-8"?>
<p:tagLst xmlns:p="http://schemas.openxmlformats.org/presentationml/2006/main">
  <p:tag name="KSO_WM_ASSEMBLE_CHIP_INDEX" val="00a9fe16b712426ab25d7796fc7950b5"/>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SLIDE_BACKGROUND_TYPE" val="topBottom"/>
  <p:tag name="KSO_WM_TAG_VERSION" val="1.0"/>
  <p:tag name="KSO_WM_TEMPLATE_CATEGORY" val="chip"/>
  <p:tag name="KSO_WM_TEMPLATE_INDEX" val="20221225"/>
  <p:tag name="KSO_WM_UNIT_DEC_AREA_ID" val="83df9c6aa6ae45b8ae43e5efcb500165"/>
  <p:tag name="KSO_WM_UNIT_DEC_CHANGEPICRESERVED" val="1"/>
  <p:tag name="KSO_WM_UNIT_DEC_SUPPORTCHANGEPIC" val="0"/>
  <p:tag name="KSO_WM_UNIT_ID" val="chip20221225_1*i*1"/>
  <p:tag name="KSO_WM_UNIT_INDEX" val="1"/>
  <p:tag name="KSO_WM_UNIT_SUBTYPE" val="v"/>
  <p:tag name="KSO_WM_UNIT_TYPE" val="i"/>
</p:tagLst>
</file>

<file path=ppt/tags/tag130.xml><?xml version="1.0" encoding="utf-8"?>
<p:tagLst xmlns:p="http://schemas.openxmlformats.org/presentationml/2006/main">
  <p:tag name="KSO_WM_BEAUTIFY_FLAG" val="#wm#"/>
  <p:tag name="KSO_WM_CHIP_GROUPID" val="612f6a61c37455bdf62a9584"/>
  <p:tag name="KSO_WM_CHIP_XID" val="612f6a61c37455bdf62a9588"/>
  <p:tag name="KSO_WM_SLIDE_BACKGROUND_TYPE" val="topBottom"/>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bg20220286_4*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31.xml><?xml version="1.0" encoding="utf-8"?>
<p:tagLst xmlns:p="http://schemas.openxmlformats.org/presentationml/2006/main">
  <p:tag name="KSO_WM_SLIDE_BACKGROUND_TYPE" val="topBottom"/>
</p:tagLst>
</file>

<file path=ppt/tags/tag132.xml><?xml version="1.0" encoding="utf-8"?>
<p:tagLst xmlns:p="http://schemas.openxmlformats.org/presentationml/2006/main">
  <p:tag name="KSO_WM_SLIDE_BACKGROUND_TYPE" val="topBottom"/>
</p:tagLst>
</file>

<file path=ppt/tags/tag133.xml><?xml version="1.0" encoding="utf-8"?>
<p:tagLst xmlns:p="http://schemas.openxmlformats.org/presentationml/2006/main">
  <p:tag name="KSO_WM_SLIDE_BACKGROUND_TYPE" val="topBottom"/>
</p:tagLst>
</file>

<file path=ppt/tags/tag134.xml><?xml version="1.0" encoding="utf-8"?>
<p:tagLst xmlns:p="http://schemas.openxmlformats.org/presentationml/2006/main">
  <p:tag name="KSO_WM_SLIDE_BACKGROUND_TYPE" val="topBottom"/>
</p:tagLst>
</file>

<file path=ppt/tags/tag135.xml><?xml version="1.0" encoding="utf-8"?>
<p:tagLst xmlns:p="http://schemas.openxmlformats.org/presentationml/2006/main">
  <p:tag name="KSO_WM_SLIDE_BACKGROUND_TYPE" val="topBottom"/>
</p:tagLst>
</file>

<file path=ppt/tags/tag136.xml><?xml version="1.0" encoding="utf-8"?>
<p:tagLst xmlns:p="http://schemas.openxmlformats.org/presentationml/2006/main">
  <p:tag name="KSO_WM_SLIDE_BACKGROUND_TYPE" val="topBottom"/>
</p:tagLst>
</file>

<file path=ppt/tags/tag137.xml><?xml version="1.0" encoding="utf-8"?>
<p:tagLst xmlns:p="http://schemas.openxmlformats.org/presentationml/2006/main">
  <p:tag name="KSO_WM_ASSEMBLE_CHIP_INDEX" val="68b3477ab798448687630ee1a7722ee8"/>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SLIDE_BACKGROUND_TYPE" val="bottomTop"/>
  <p:tag name="KSO_WM_TAG_VERSION" val="1.0"/>
  <p:tag name="KSO_WM_TEMPLATE_CATEGORY" val="chip"/>
  <p:tag name="KSO_WM_TEMPLATE_INDEX" val="20221225"/>
  <p:tag name="KSO_WM_UNIT_DEC_AREA_ID" val="9b5590b134324652849c0ec4e8556df1"/>
  <p:tag name="KSO_WM_UNIT_DEC_CHANGEPICRESERVED" val="1"/>
  <p:tag name="KSO_WM_UNIT_DEC_SUPPORTCHANGEPIC" val="0"/>
  <p:tag name="KSO_WM_UNIT_ID" val="chip20221225_1*i*1"/>
  <p:tag name="KSO_WM_UNIT_INDEX" val="1"/>
  <p:tag name="KSO_WM_UNIT_SUBTYPE" val="v"/>
  <p:tag name="KSO_WM_UNIT_TYPE" val="i"/>
</p:tagLst>
</file>

<file path=ppt/tags/tag138.xml><?xml version="1.0" encoding="utf-8"?>
<p:tagLst xmlns:p="http://schemas.openxmlformats.org/presentationml/2006/main">
  <p:tag name="KSO_WM_BEAUTIFY_FLAG" val="#wm#"/>
  <p:tag name="KSO_WM_CHIP_GROUPID" val="612f6a61c37455bdf62a9584"/>
  <p:tag name="KSO_WM_CHIP_XID" val="612f6a61c37455bdf62a9589"/>
  <p:tag name="KSO_WM_SLIDE_BACKGROUND_TYPE" val="bottomTop"/>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bg20220286_5*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39.xml><?xml version="1.0" encoding="utf-8"?>
<p:tagLst xmlns:p="http://schemas.openxmlformats.org/presentationml/2006/main">
  <p:tag name="KSO_WM_SLIDE_BACKGROUND_TYPE" val="bottomTop"/>
</p:tagLst>
</file>

<file path=ppt/tags/tag140.xml><?xml version="1.0" encoding="utf-8"?>
<p:tagLst xmlns:p="http://schemas.openxmlformats.org/presentationml/2006/main">
  <p:tag name="KSO_WM_SLIDE_BACKGROUND_TYPE" val="bottomTop"/>
</p:tagLst>
</file>

<file path=ppt/tags/tag141.xml><?xml version="1.0" encoding="utf-8"?>
<p:tagLst xmlns:p="http://schemas.openxmlformats.org/presentationml/2006/main">
  <p:tag name="KSO_WM_SLIDE_BACKGROUND_TYPE" val="bottomTop"/>
</p:tagLst>
</file>

<file path=ppt/tags/tag142.xml><?xml version="1.0" encoding="utf-8"?>
<p:tagLst xmlns:p="http://schemas.openxmlformats.org/presentationml/2006/main">
  <p:tag name="KSO_WM_SLIDE_BACKGROUND_TYPE" val="bottomTop"/>
</p:tagLst>
</file>

<file path=ppt/tags/tag143.xml><?xml version="1.0" encoding="utf-8"?>
<p:tagLst xmlns:p="http://schemas.openxmlformats.org/presentationml/2006/main">
  <p:tag name="KSO_WM_SLIDE_BACKGROUND_TYPE" val="bottomTop"/>
</p:tagLst>
</file>

<file path=ppt/tags/tag144.xml><?xml version="1.0" encoding="utf-8"?>
<p:tagLst xmlns:p="http://schemas.openxmlformats.org/presentationml/2006/main">
  <p:tag name="KSO_WM_SLIDE_BACKGROUND_TYPE" val="bottomTop"/>
</p:tagLst>
</file>

<file path=ppt/tags/tag145.xml><?xml version="1.0" encoding="utf-8"?>
<p:tagLst xmlns:p="http://schemas.openxmlformats.org/presentationml/2006/main">
  <p:tag name="KSO_WM_ASSEMBLE_CHIP_INDEX" val="f18904dec85840de8479a86c0de2b013"/>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SLIDE_BACKGROUND_TYPE" val="navigation"/>
  <p:tag name="KSO_WM_TAG_VERSION" val="1.0"/>
  <p:tag name="KSO_WM_TEMPLATE_CATEGORY" val="chip"/>
  <p:tag name="KSO_WM_TEMPLATE_INDEX" val="20221225"/>
  <p:tag name="KSO_WM_UNIT_DEC_AREA_ID" val="81fbce2c3a824b3e9b0ccd7d5e37b611"/>
  <p:tag name="KSO_WM_UNIT_DEC_CHANGEPICRESERVED" val="1"/>
  <p:tag name="KSO_WM_UNIT_DEC_SUPPORTCHANGEPIC" val="0"/>
  <p:tag name="KSO_WM_UNIT_ID" val="chip20221225_1*i*1"/>
  <p:tag name="KSO_WM_UNIT_INDEX" val="1"/>
  <p:tag name="KSO_WM_UNIT_SUBTYPE" val="v"/>
  <p:tag name="KSO_WM_UNIT_TYPE" val="i"/>
</p:tagLst>
</file>

<file path=ppt/tags/tag146.xml><?xml version="1.0" encoding="utf-8"?>
<p:tagLst xmlns:p="http://schemas.openxmlformats.org/presentationml/2006/main">
  <p:tag name="KSO_WM_BEAUTIFY_FLAG" val="#wm#"/>
  <p:tag name="KSO_WM_CHIP_GROUPID" val="612f6a61c37455bdf62a9584"/>
  <p:tag name="KSO_WM_CHIP_XID" val="612f6a61c37455bdf62a958a"/>
  <p:tag name="KSO_WM_SLIDE_BACKGROUND_TYPE" val="navigation"/>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bg20220286_6*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47.xml><?xml version="1.0" encoding="utf-8"?>
<p:tagLst xmlns:p="http://schemas.openxmlformats.org/presentationml/2006/main">
  <p:tag name="KSO_WM_SLIDE_BACKGROUND_TYPE" val="navigation"/>
</p:tagLst>
</file>

<file path=ppt/tags/tag148.xml><?xml version="1.0" encoding="utf-8"?>
<p:tagLst xmlns:p="http://schemas.openxmlformats.org/presentationml/2006/main">
  <p:tag name="KSO_WM_SLIDE_BACKGROUND_TYPE" val="navigation"/>
</p:tagLst>
</file>

<file path=ppt/tags/tag149.xml><?xml version="1.0" encoding="utf-8"?>
<p:tagLst xmlns:p="http://schemas.openxmlformats.org/presentationml/2006/main">
  <p:tag name="KSO_WM_SLIDE_BACKGROUND_TYPE" val="navigation"/>
</p:tagLst>
</file>

<file path=ppt/tags/tag150.xml><?xml version="1.0" encoding="utf-8"?>
<p:tagLst xmlns:p="http://schemas.openxmlformats.org/presentationml/2006/main">
  <p:tag name="KSO_WM_SLIDE_BACKGROUND_TYPE" val="navigation"/>
</p:tagLst>
</file>

<file path=ppt/tags/tag151.xml><?xml version="1.0" encoding="utf-8"?>
<p:tagLst xmlns:p="http://schemas.openxmlformats.org/presentationml/2006/main">
  <p:tag name="KSO_WM_SLIDE_BACKGROUND_TYPE" val="navigation"/>
</p:tagLst>
</file>

<file path=ppt/tags/tag152.xml><?xml version="1.0" encoding="utf-8"?>
<p:tagLst xmlns:p="http://schemas.openxmlformats.org/presentationml/2006/main">
  <p:tag name="KSO_WM_SLIDE_BACKGROUND_TYPE" val="navigation"/>
</p:tagLst>
</file>

<file path=ppt/tags/tag153.xml><?xml version="1.0" encoding="utf-8"?>
<p:tagLst xmlns:p="http://schemas.openxmlformats.org/presentationml/2006/main">
  <p:tag name="KSO_WM_SLIDE_BACKGROUND_TYPE" val="navigation"/>
</p:tagLst>
</file>

<file path=ppt/tags/tag154.xml><?xml version="1.0" encoding="utf-8"?>
<p:tagLst xmlns:p="http://schemas.openxmlformats.org/presentationml/2006/main">
  <p:tag name="KSO_WM_SLIDE_BACKGROUND_TYPE" val="navigation"/>
</p:tagLst>
</file>

<file path=ppt/tags/tag155.xml><?xml version="1.0" encoding="utf-8"?>
<p:tagLst xmlns:p="http://schemas.openxmlformats.org/presentationml/2006/main">
  <p:tag name="KSO_WM_ASSEMBLE_CHIP_INDEX" val="2c04b92ef35d46909e216ae0ffd0fcd1"/>
  <p:tag name="KSO_WM_BEAUTIFY_FLAG" val="#wm#"/>
  <p:tag name="KSO_WM_CHIP_FILLAREA_FILL_RULE" val="{&quot;fill_align&quot;:&quot;cm&quot;,&quot;fill_effect&quot;:[],&quot;fill_mode&quot;:&quot;full&quot;,&quot;sacle_strategy&quot;:&quot;stretch&quot;}"/>
  <p:tag name="KSO_WM_CHIP_GROUPID" val="61a82d99f40d6225060c5a8d"/>
  <p:tag name="KSO_WM_CHIP_XID" val="61a82d99f40d6225060c5a91"/>
  <p:tag name="KSO_WM_SLIDE_BACKGROUND_TYPE" val="belt"/>
  <p:tag name="KSO_WM_TAG_VERSION" val="1.0"/>
  <p:tag name="KSO_WM_TEMPLATE_CATEGORY" val="chip"/>
  <p:tag name="KSO_WM_TEMPLATE_INDEX" val="20221225"/>
  <p:tag name="KSO_WM_UNIT_DEC_AREA_ID" val="e82977e59aa6440983c298f338f8c857"/>
  <p:tag name="KSO_WM_UNIT_DEC_CHANGEPICRESERVED" val="1"/>
  <p:tag name="KSO_WM_UNIT_DEC_SUPPORTCHANGEPIC" val="0"/>
  <p:tag name="KSO_WM_UNIT_ID" val="chip20221225_1*i*1"/>
  <p:tag name="KSO_WM_UNIT_INDEX" val="1"/>
  <p:tag name="KSO_WM_UNIT_SUBTYPE" val="v"/>
  <p:tag name="KSO_WM_UNIT_TYPE" val="i"/>
</p:tagLst>
</file>

<file path=ppt/tags/tag156.xml><?xml version="1.0" encoding="utf-8"?>
<p:tagLst xmlns:p="http://schemas.openxmlformats.org/presentationml/2006/main">
  <p:tag name="KSO_WM_BEAUTIFY_FLAG" val="#wm#"/>
  <p:tag name="KSO_WM_CHIP_GROUPID" val="612f6a61c37455bdf62a9584"/>
  <p:tag name="KSO_WM_CHIP_XID" val="612f6a61c37455bdf62a958b"/>
  <p:tag name="KSO_WM_SLIDE_BACKGROUND_TYPE" val="belt"/>
  <p:tag name="KSO_WM_SLIDE_BK_DARK_LIGHT" val="2"/>
  <p:tag name="KSO_WM_TAG_VERSION" val="1.0"/>
  <p:tag name="KSO_WM_TEMPLATE_CATEGORY" val="bg"/>
  <p:tag name="KSO_WM_TEMPLATE_INDEX" val="20220286"/>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bg20220286_7*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57.xml><?xml version="1.0" encoding="utf-8"?>
<p:tagLst xmlns:p="http://schemas.openxmlformats.org/presentationml/2006/main">
  <p:tag name="KSO_WM_SLIDE_BACKGROUND_TYPE" val="belt"/>
</p:tagLst>
</file>

<file path=ppt/tags/tag158.xml><?xml version="1.0" encoding="utf-8"?>
<p:tagLst xmlns:p="http://schemas.openxmlformats.org/presentationml/2006/main">
  <p:tag name="KSO_WM_SLIDE_BACKGROUND_TYPE" val="belt"/>
</p:tagLst>
</file>

<file path=ppt/tags/tag159.xml><?xml version="1.0" encoding="utf-8"?>
<p:tagLst xmlns:p="http://schemas.openxmlformats.org/presentationml/2006/main">
  <p:tag name="KSO_WM_SLIDE_BACKGROUND_TYPE" val="belt"/>
</p:tagLst>
</file>

<file path=ppt/tags/tag160.xml><?xml version="1.0" encoding="utf-8"?>
<p:tagLst xmlns:p="http://schemas.openxmlformats.org/presentationml/2006/main">
  <p:tag name="KSO_WM_SLIDE_BACKGROUND_TYPE" val="belt"/>
</p:tagLst>
</file>

<file path=ppt/tags/tag161.xml><?xml version="1.0" encoding="utf-8"?>
<p:tagLst xmlns:p="http://schemas.openxmlformats.org/presentationml/2006/main">
  <p:tag name="KSO_WM_SLIDE_BACKGROUND_TYPE" val="belt"/>
</p:tagLst>
</file>

<file path=ppt/tags/tag162.xml><?xml version="1.0" encoding="utf-8"?>
<p:tagLst xmlns:p="http://schemas.openxmlformats.org/presentationml/2006/main">
  <p:tag name="KSO_WM_TEMPLATE_CATEGORY" val="custom"/>
  <p:tag name="KSO_WM_TEMPLATE_INDEX" val="20221225"/>
</p:tagLst>
</file>

<file path=ppt/tags/tag163.xml><?xml version="1.0" encoding="utf-8"?>
<p:tagLst xmlns:p="http://schemas.openxmlformats.org/presentationml/2006/main">
  <p:tag name="KSO_WM_TEMPLATE_CATEGORY" val="custom"/>
  <p:tag name="KSO_WM_TEMPLATE_INDEX" val="20221225"/>
</p:tagLst>
</file>

<file path=ppt/tags/tag164.xml><?xml version="1.0" encoding="utf-8"?>
<p:tagLst xmlns:p="http://schemas.openxmlformats.org/presentationml/2006/main">
  <p:tag name="KSO_WM_BEAUTIFY_FLAG" val="#wm#"/>
  <p:tag name="KSO_WM_CHIP_COLORING" val="2"/>
  <p:tag name="KSO_WM_TAG_VERSION" val="1.0"/>
  <p:tag name="KSO_WM_TEMPLATE_CATEGORY" val="custom"/>
  <p:tag name="KSO_WM_TEMPLATE_INDEX" val="20221225"/>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2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2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2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2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2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2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2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2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2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3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4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4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4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4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4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45.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5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5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5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6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6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6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6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_0**"/>
  <p:tag name="KSO_WM_UNIT_LAYERLEVEL" val="1"/>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_0**"/>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80.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02311"/>
  <p:tag name="KSO_WM_TEMPLATE_JOB_ID" val="2"/>
  <p:tag name="KSO_WM_TEMPLATE_MASTER_TYPE" val="1"/>
  <p:tag name="KSO_WM_TEMPLATE_OUTLINE_ID" val="15"/>
  <p:tag name="KSO_WM_TEMPLATE_SCENE_ID" val="1"/>
  <p:tag name="KSO_WM_TEMPLATE_SUBCATEGORY" val="0"/>
  <p:tag name="KSO_WM_TEMPLATE_THUMBS_INDEX" val="1、3、4、7、9、12、13、14、15、17"/>
  <p:tag name="KSO_WM_TEMPLATE_TOPIC_DEFAULT" val="1"/>
  <p:tag name="KSO_WM_TEMPLATE_TOPIC_ID" val="2869567"/>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6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6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6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6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6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6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6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7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7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7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7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7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75.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7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7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7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9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9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9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9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9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9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40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40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40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0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0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0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0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0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0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0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1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1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41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1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1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1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1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1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1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1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2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42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2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2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2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2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2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43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3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3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9.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_0**"/>
  <p:tag name="KSO_WM_UNIT_LAYERLEVEL" val="1"/>
</p:tagLst>
</file>

<file path=ppt/tags/tag450.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_0**"/>
  <p:tag name="KSO_WM_UNIT_LAYERLEVEL" val="1"/>
</p:tagLst>
</file>

<file path=ppt/tags/tag4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5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02311"/>
  <p:tag name="KSO_WM_TEMPLATE_JOB_ID" val="2"/>
  <p:tag name="KSO_WM_TEMPLATE_MASTER_TYPE" val="1"/>
  <p:tag name="KSO_WM_TEMPLATE_OUTLINE_ID" val="15"/>
  <p:tag name="KSO_WM_TEMPLATE_SCENE_ID" val="1"/>
  <p:tag name="KSO_WM_TEMPLATE_SUBCATEGORY" val="0"/>
  <p:tag name="KSO_WM_TEMPLATE_THUMBS_INDEX" val="1、3、4、7、9、12、13、14、15、17"/>
  <p:tag name="KSO_WM_TEMPLATE_TOPIC_DEFAULT" val="1"/>
  <p:tag name="KSO_WM_TEMPLATE_TOPIC_ID" val="2869567"/>
</p:tagLst>
</file>

<file path=ppt/tags/tag455.xml><?xml version="1.0" encoding="utf-8"?>
<p:tagLst xmlns:p="http://schemas.openxmlformats.org/presentationml/2006/main">
  <p:tag name="KSO_WM_BEAUTIFY_FLAG" val=""/>
</p:tagLst>
</file>

<file path=ppt/tags/tag456.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1*a*1"/>
  <p:tag name="KSO_WM_UNIT_INDEX" val="1"/>
  <p:tag name="KSO_WM_UNIT_ISCONTENTSTITLE" val="0"/>
  <p:tag name="KSO_WM_UNIT_ISNUMDGMTITLE" val="0"/>
  <p:tag name="KSO_WM_UNIT_LAYERLEVEL" val="1"/>
  <p:tag name="KSO_WM_UNIT_NOCLEAR" val="0"/>
  <p:tag name="KSO_WM_UNIT_PRESET_TEXT" val="蓝色简约医疗PPT"/>
  <p:tag name="KSO_WM_UNIT_TYPE" val="a"/>
  <p:tag name="KSO_WM_UNIT_VALUE" val="13"/>
</p:tagLst>
</file>

<file path=ppt/tags/tag457.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1*b*1"/>
  <p:tag name="KSO_WM_UNIT_INDEX" val="1"/>
  <p:tag name="KSO_WM_UNIT_ISCONTENTSTITLE" val="0"/>
  <p:tag name="KSO_WM_UNIT_ISNUMDGMTITLE" val="0"/>
  <p:tag name="KSO_WM_UNIT_LAYERLEVEL" val="1"/>
  <p:tag name="KSO_WM_UNIT_NOCLEAR" val="0"/>
  <p:tag name="KSO_WM_UNIT_PRESET_TEXT_INDEX" val="4"/>
  <p:tag name="KSO_WM_UNIT_PRESET_TEXT_LEN" val="12"/>
  <p:tag name="KSO_WM_UNIT_TYPE" val="b"/>
  <p:tag name="KSO_WM_UNIT_VALUE" val="31"/>
</p:tagLst>
</file>

<file path=ppt/tags/tag458.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1*f*1"/>
  <p:tag name="KSO_WM_UNIT_INDEX" val="1"/>
  <p:tag name="KSO_WM_UNIT_ISCONTENTSTITLE" val="0"/>
  <p:tag name="KSO_WM_UNIT_LAYERLEVEL" val="1"/>
  <p:tag name="KSO_WM_UNIT_NOCLEAR" val="0"/>
  <p:tag name="KSO_WM_UNIT_PRESET_TEXT" val="汇报人姓名"/>
  <p:tag name="KSO_WM_UNIT_SUBTYPE" val="b"/>
  <p:tag name="KSO_WM_UNIT_TYPE" val="f"/>
  <p:tag name="KSO_WM_UNIT_VALUE" val="21"/>
</p:tagLst>
</file>

<file path=ppt/tags/tag459.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1*f*2"/>
  <p:tag name="KSO_WM_UNIT_INDEX" val="2"/>
  <p:tag name="KSO_WM_UNIT_ISCONTENTSTITLE" val="0"/>
  <p:tag name="KSO_WM_UNIT_LAYERLEVEL" val="1"/>
  <p:tag name="KSO_WM_UNIT_NOCLEAR" val="0"/>
  <p:tag name="KSO_WM_UNIT_PRESET_TEXT" val="联系方式 - 130XXXXXXXX"/>
  <p:tag name="KSO_WM_UNIT_SUBTYPE" val="d"/>
  <p:tag name="KSO_WM_UNIT_TYPE" val="f"/>
  <p:tag name="KSO_WM_UNIT_VALUE" val="21"/>
</p:tagLst>
</file>

<file path=ppt/tags/tag460.xml><?xml version="1.0" encoding="utf-8"?>
<p:tagLst xmlns:p="http://schemas.openxmlformats.org/presentationml/2006/main">
  <p:tag name="KSO_WM_BEAUTIFY_FLAG" val="#wm#"/>
  <p:tag name="KSO_WM_SLIDE_ID" val="custom20202311_1"/>
  <p:tag name="KSO_WM_SLIDE_INDEX" val="1"/>
  <p:tag name="KSO_WM_SLIDE_ITEM_CNT" val="0"/>
  <p:tag name="KSO_WM_SLIDE_LAYOUT" val="a_b_f"/>
  <p:tag name="KSO_WM_SLIDE_LAYOUT_CNT" val="1_2_2"/>
  <p:tag name="KSO_WM_SLIDE_SUBTYPE" val="pureTxt"/>
  <p:tag name="KSO_WM_SLIDE_TYPE" val="title"/>
  <p:tag name="KSO_WM_TAG_VERSION" val="1.0"/>
  <p:tag name="KSO_WM_TEMPLATE_CATEGORY" val="custom"/>
  <p:tag name="KSO_WM_TEMPLATE_COLOR_TYPE" val="0"/>
  <p:tag name="KSO_WM_TEMPLATE_INDEX" val="20202311"/>
  <p:tag name="KSO_WM_TEMPLATE_JOB_ID" val="2"/>
  <p:tag name="KSO_WM_TEMPLATE_MASTER_TYPE" val="1"/>
  <p:tag name="KSO_WM_TEMPLATE_OUTLINE_ID" val="15"/>
  <p:tag name="KSO_WM_TEMPLATE_SCENE_ID" val="1"/>
  <p:tag name="KSO_WM_TEMPLATE_SUBCATEGORY" val="0"/>
  <p:tag name="KSO_WM_TEMPLATE_THUMBS_INDEX" val="1、3、4、7、9、12、13、14、15、17"/>
  <p:tag name="KSO_WM_TEMPLATE_TOPIC_DEFAULT" val="1"/>
  <p:tag name="KSO_WM_TEMPLATE_TOPIC_ID" val="2869567"/>
</p:tagLst>
</file>

<file path=ppt/tags/tag461.xml><?xml version="1.0" encoding="utf-8"?>
<p:tagLst xmlns:p="http://schemas.openxmlformats.org/presentationml/2006/main">
  <p:tag name="KSO_WM_BEAUTIFY_FLAG" val=""/>
  <p:tag name="KSO_WM_UNIT_PLACING_PICTURE_USER_VIEWPORT" val="{&quot;height&quot;:3599,&quot;width&quot;:7890}"/>
</p:tagLst>
</file>

<file path=ppt/tags/tag462.xml><?xml version="1.0" encoding="utf-8"?>
<p:tagLst xmlns:p="http://schemas.openxmlformats.org/presentationml/2006/main">
  <p:tag name="KSO_WM_BEAUTIFY_FLAG" val="#wm#"/>
  <p:tag name="KSO_WM_TAG_VERSION" val="1.0"/>
  <p:tag name="KSO_WM_TEMPLATE_CATEGORY" val="custom"/>
  <p:tag name="KSO_WM_TEMPLATE_INDEX" val="20202311"/>
  <p:tag name="KSO_WM_UNIT_COLOR_SCHEME_PARENT_PAGE" val="0_1"/>
  <p:tag name="KSO_WM_UNIT_COLOR_SCHEME_SHAPE_ID" val="2"/>
  <p:tag name="KSO_WM_UNIT_COMPATIBLE" val="0"/>
  <p:tag name="KSO_WM_UNIT_DIAGRAM_ISNUMVISUAL" val="0"/>
  <p:tag name="KSO_WM_UNIT_DIAGRAM_ISREFERUNIT" val="0"/>
  <p:tag name="KSO_WM_UNIT_HIGHLIGHT" val="0"/>
  <p:tag name="KSO_WM_UNIT_ID" val="custom20202311_8*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5"/>
</p:tagLst>
</file>

<file path=ppt/tags/tag463.xml><?xml version="1.0" encoding="utf-8"?>
<p:tagLst xmlns:p="http://schemas.openxmlformats.org/presentationml/2006/main">
  <p:tag name="KSO_WM_BEAUTIFY_FLAG" val="#wm#"/>
  <p:tag name="KSO_WM_TAG_VERSION" val="1.0"/>
  <p:tag name="KSO_WM_TEMPLATE_CATEGORY" val="custom"/>
  <p:tag name="KSO_WM_TEMPLATE_INDEX" val="20202311"/>
  <p:tag name="KSO_WM_UNIT_COLOR_SCHEME_PARENT_PAGE" val="0_1"/>
  <p:tag name="KSO_WM_UNIT_COLOR_SCHEME_SHAPE_ID" val="7"/>
  <p:tag name="KSO_WM_UNIT_COMPATIBLE" val="0"/>
  <p:tag name="KSO_WM_UNIT_DIAGRAM_ISNUMVISUAL" val="0"/>
  <p:tag name="KSO_WM_UNIT_DIAGRAM_ISREFERUNIT" val="0"/>
  <p:tag name="KSO_WM_UNIT_HIGHLIGHT" val="0"/>
  <p:tag name="KSO_WM_UNIT_ID" val="custom20202311_8*f*1"/>
  <p:tag name="KSO_WM_UNIT_INDEX" val="1"/>
  <p:tag name="KSO_WM_UNIT_LAYERLEVEL" val="1"/>
  <p:tag name="KSO_WM_UNIT_NOCLEAR" val="0"/>
  <p:tag name="KSO_WM_UNIT_PRESET_TEXT" val="单击此处添加文本具体内容，简明扼要的阐述您的观点。根据需要可酌情增减文字，以便观者准确的理解您传达的思想。&#13;单击此处添加文本具体内容，简明扼要的阐述您的观点。根据需要可酌情增减文字，以便观者准确的理解您传达的思想。&#13;单击此处添加文本具体内容，简明扼要的阐述您的观点。根据需要可酌情增减文字，以便观者准确的理解您传达的思想。"/>
  <p:tag name="KSO_WM_UNIT_SUBTYPE" val="a"/>
  <p:tag name="KSO_WM_UNIT_TYPE" val="f"/>
  <p:tag name="KSO_WM_UNIT_VALUE" val="676"/>
</p:tagLst>
</file>

<file path=ppt/tags/tag464.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8*i*4"/>
  <p:tag name="KSO_WM_UNIT_INDEX" val="4"/>
  <p:tag name="KSO_WM_UNIT_LAYERLEVEL" val="1"/>
  <p:tag name="KSO_WM_UNIT_TYPE" val="i"/>
</p:tagLst>
</file>

<file path=ppt/tags/tag465.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8*i*6"/>
  <p:tag name="KSO_WM_UNIT_INDEX" val="6"/>
  <p:tag name="KSO_WM_UNIT_LAYERLEVEL" val="1"/>
  <p:tag name="KSO_WM_UNIT_TYPE" val="i"/>
</p:tagLst>
</file>

<file path=ppt/tags/tag466.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8*i*3"/>
  <p:tag name="KSO_WM_UNIT_INDEX" val="3"/>
  <p:tag name="KSO_WM_UNIT_LAYERLEVEL" val="1"/>
  <p:tag name="KSO_WM_UNIT_TYPE" val="i"/>
</p:tagLst>
</file>

<file path=ppt/tags/tag467.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8*i*5"/>
  <p:tag name="KSO_WM_UNIT_INDEX" val="5"/>
  <p:tag name="KSO_WM_UNIT_LAYERLEVEL" val="1"/>
  <p:tag name="KSO_WM_UNIT_TYPE" val="i"/>
</p:tagLst>
</file>

<file path=ppt/tags/tag468.xml><?xml version="1.0" encoding="utf-8"?>
<p:tagLst xmlns:p="http://schemas.openxmlformats.org/presentationml/2006/main">
  <p:tag name="KSO_WM_BEAUTIFY_FLAG" val="#wm#"/>
  <p:tag name="KSO_WM_SLIDE_COLORSCHEME_VERSION" val="3.2"/>
  <p:tag name="KSO_WM_SLIDE_ID" val="custom20202311_8"/>
  <p:tag name="KSO_WM_SLIDE_INDEX" val="8"/>
  <p:tag name="KSO_WM_SLIDE_ITEM_CNT" val="0"/>
  <p:tag name="KSO_WM_SLIDE_LAYOUT" val="a_f"/>
  <p:tag name="KSO_WM_SLIDE_LAYOUT_CNT" val="1_1"/>
  <p:tag name="KSO_WM_SLIDE_POSITION" val="6*33"/>
  <p:tag name="KSO_WM_SLIDE_SIZE" val="900*581"/>
  <p:tag name="KSO_WM_SLIDE_SUBTYPE" val="pureTxt"/>
  <p:tag name="KSO_WM_SLIDE_TYPE" val="text"/>
  <p:tag name="KSO_WM_TAG_VERSION" val="1.0"/>
  <p:tag name="KSO_WM_TEMPLATE_CATEGORY" val="custom"/>
  <p:tag name="KSO_WM_TEMPLATE_COLOR_TYPE" val="0"/>
  <p:tag name="KSO_WM_TEMPLATE_INDEX" val="20202311"/>
  <p:tag name="KSO_WM_TEMPLATE_MASTER_TYPE" val="1"/>
  <p:tag name="KSO_WM_TEMPLATE_SUBCATEGORY" val="0"/>
</p:tagLst>
</file>

<file path=ppt/tags/tag4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4*i*1"/>
  <p:tag name="KSO_WM_UNIT_INDEX" val="1"/>
  <p:tag name="KSO_WM_UNIT_LAYERLEVEL" val="1"/>
  <p:tag name="KSO_WM_UNIT_TEXT_FILL_FORE_SCHEMECOLOR_INDEX" val="2"/>
  <p:tag name="KSO_WM_UNIT_TEXT_FILL_TYPE" val="1"/>
  <p:tag name="KSO_WM_UNIT_TYPE" val="i"/>
  <p:tag name="KSO_WM_UNIT_USESOURCEFORMAT_APPLY" val="1"/>
</p:tagLst>
</file>

<file path=ppt/tags/tag47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4*i*2"/>
  <p:tag name="KSO_WM_UNIT_INDEX" val="2"/>
  <p:tag name="KSO_WM_UNIT_LAYERLEVEL" val="1"/>
  <p:tag name="KSO_WM_UNIT_TEXT_FILL_FORE_SCHEMECOLOR_INDEX" val="2"/>
  <p:tag name="KSO_WM_UNIT_TEXT_FILL_TYPE" val="1"/>
  <p:tag name="KSO_WM_UNIT_TYPE" val="i"/>
  <p:tag name="KSO_WM_UNIT_USESOURCEFORMAT_APPLY" val="1"/>
</p:tagLst>
</file>

<file path=ppt/tags/tag47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4*i*4"/>
  <p:tag name="KSO_WM_UNIT_INDEX" val="4"/>
  <p:tag name="KSO_WM_UNIT_LAYERLEVEL" val="1"/>
  <p:tag name="KSO_WM_UNIT_TEXT_FILL_FORE_SCHEMECOLOR_INDEX" val="2"/>
  <p:tag name="KSO_WM_UNIT_TEXT_FILL_TYPE" val="1"/>
  <p:tag name="KSO_WM_UNIT_TYPE" val="i"/>
  <p:tag name="KSO_WM_UNIT_USESOURCEFORMAT_APPLY" val="1"/>
</p:tagLst>
</file>

<file path=ppt/tags/tag47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4*i*5"/>
  <p:tag name="KSO_WM_UNIT_INDEX" val="5"/>
  <p:tag name="KSO_WM_UNIT_LAYERLEVEL" val="1"/>
  <p:tag name="KSO_WM_UNIT_TEXT_FILL_FORE_SCHEMECOLOR_INDEX" val="2"/>
  <p:tag name="KSO_WM_UNIT_TEXT_FILL_TYPE" val="1"/>
  <p:tag name="KSO_WM_UNIT_TYPE" val="i"/>
  <p:tag name="KSO_WM_UNIT_USESOURCEFORMAT_APPLY" val="1"/>
</p:tagLst>
</file>

<file path=ppt/tags/tag47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4*i*6"/>
  <p:tag name="KSO_WM_UNIT_INDEX" val="6"/>
  <p:tag name="KSO_WM_UNIT_LAYERLEVEL" val="1"/>
  <p:tag name="KSO_WM_UNIT_TEXT_FILL_FORE_SCHEMECOLOR_INDEX" val="2"/>
  <p:tag name="KSO_WM_UNIT_TEXT_FILL_TYPE" val="1"/>
  <p:tag name="KSO_WM_UNIT_TYPE" val="i"/>
  <p:tag name="KSO_WM_UNIT_USESOURCEFORMAT_APPLY" val="1"/>
</p:tagLst>
</file>

<file path=ppt/tags/tag47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4*i*7"/>
  <p:tag name="KSO_WM_UNIT_INDEX" val="7"/>
  <p:tag name="KSO_WM_UNIT_LAYERLEVEL" val="1"/>
  <p:tag name="KSO_WM_UNIT_TEXT_FILL_FORE_SCHEMECOLOR_INDEX" val="2"/>
  <p:tag name="KSO_WM_UNIT_TEXT_FILL_TYPE" val="1"/>
  <p:tag name="KSO_WM_UNIT_TYPE" val="i"/>
  <p:tag name="KSO_WM_UNIT_USESOURCEFORMAT_APPLY" val="1"/>
</p:tagLst>
</file>

<file path=ppt/tags/tag47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4*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4"/>
  <p:tag name="KSO_WM_UNIT_TEXT_FILL_TYPE" val="1"/>
  <p:tag name="KSO_WM_UNIT_TYPE" val="a"/>
  <p:tag name="KSO_WM_UNIT_USESOURCEFORMAT_APPLY" val="1"/>
  <p:tag name="KSO_WM_UNIT_VALUE" val="3"/>
</p:tagLst>
</file>

<file path=ppt/tags/tag47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4*b*1"/>
  <p:tag name="KSO_WM_UNIT_INDEX" val="1"/>
  <p:tag name="KSO_WM_UNIT_ISCONTENTSTITLE" val="1"/>
  <p:tag name="KSO_WM_UNIT_ISNUMDGMTITLE" val="0"/>
  <p:tag name="KSO_WM_UNIT_LAYERLEVEL" val="1"/>
  <p:tag name="KSO_WM_UNIT_NOCLEAR" val="0"/>
  <p:tag name="KSO_WM_UNIT_PRESET_TEXT" val="CONTENTS"/>
  <p:tag name="KSO_WM_UNIT_TEXT_FILL_FORE_SCHEMECOLOR_INDEX" val="14"/>
  <p:tag name="KSO_WM_UNIT_TEXT_FILL_TYPE" val="1"/>
  <p:tag name="KSO_WM_UNIT_TYPE" val="b"/>
  <p:tag name="KSO_WM_UNIT_USESOURCEFORMAT_APPLY" val="1"/>
  <p:tag name="KSO_WM_UNIT_VALUE" val="10"/>
</p:tagLst>
</file>

<file path=ppt/tags/tag47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4*l_h_i*1_1_2"/>
  <p:tag name="KSO_WM_UNIT_INDEX" val="1_1_2"/>
  <p:tag name="KSO_WM_UNIT_LAYERLEVEL" val="1_1_1"/>
  <p:tag name="KSO_WM_UNIT_TEXT_FILL_FORE_SCHEMECOLOR_INDEX" val="6"/>
  <p:tag name="KSO_WM_UNIT_TEXT_FILL_TYPE" val="1"/>
  <p:tag name="KSO_WM_UNIT_TYPE" val="l_h_i"/>
  <p:tag name="KSO_WM_UNIT_USESOURCEFORMAT_APPLY" val="1"/>
</p:tagLst>
</file>

<file path=ppt/tags/tag47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4*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6"/>
  <p:tag name="KSO_WM_UNIT_TEXT_FILL_TYPE" val="1"/>
  <p:tag name="KSO_WM_UNIT_TYPE" val="l_h_a"/>
  <p:tag name="KSO_WM_UNIT_USESOURCEFORMAT_APPLY" val="1"/>
  <p:tag name="KSO_WM_UNIT_VALUE" val="11"/>
</p:tagLst>
</file>

<file path=ppt/tags/tag47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4*l_h_i*1_1_1"/>
  <p:tag name="KSO_WM_UNIT_INDEX" val="1_1_1"/>
  <p:tag name="KSO_WM_UNIT_LAYERLEVEL" val="1_1_1"/>
  <p:tag name="KSO_WM_UNIT_TEXT_FILL_FORE_SCHEMECOLOR_INDEX" val="6"/>
  <p:tag name="KSO_WM_UNIT_TEXT_FILL_TYPE" val="1"/>
  <p:tag name="KSO_WM_UNIT_TYPE" val="l_h_i"/>
  <p:tag name="KSO_WM_UNIT_USESOURCEFORMAT_APPLY" val="1"/>
</p:tagLst>
</file>

<file path=ppt/tags/tag48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4*l_h_i*1_2_1"/>
  <p:tag name="KSO_WM_UNIT_INDEX" val="1_2_1"/>
  <p:tag name="KSO_WM_UNIT_LAYERLEVEL" val="1_1_1"/>
  <p:tag name="KSO_WM_UNIT_TEXT_FILL_FORE_SCHEMECOLOR_INDEX" val="6"/>
  <p:tag name="KSO_WM_UNIT_TEXT_FILL_TYPE" val="1"/>
  <p:tag name="KSO_WM_UNIT_TYPE" val="l_h_i"/>
  <p:tag name="KSO_WM_UNIT_USESOURCEFORMAT_APPLY" val="1"/>
</p:tagLst>
</file>

<file path=ppt/tags/tag48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4*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6"/>
  <p:tag name="KSO_WM_UNIT_TEXT_FILL_TYPE" val="1"/>
  <p:tag name="KSO_WM_UNIT_TYPE" val="l_h_a"/>
  <p:tag name="KSO_WM_UNIT_USESOURCEFORMAT_APPLY" val="1"/>
  <p:tag name="KSO_WM_UNIT_VALUE" val="11"/>
</p:tagLst>
</file>

<file path=ppt/tags/tag48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4*l_h_i*1_2_2"/>
  <p:tag name="KSO_WM_UNIT_INDEX" val="1_2_2"/>
  <p:tag name="KSO_WM_UNIT_LAYERLEVEL" val="1_1_1"/>
  <p:tag name="KSO_WM_UNIT_TEXT_FILL_FORE_SCHEMECOLOR_INDEX" val="6"/>
  <p:tag name="KSO_WM_UNIT_TEXT_FILL_TYPE" val="1"/>
  <p:tag name="KSO_WM_UNIT_TYPE" val="l_h_i"/>
  <p:tag name="KSO_WM_UNIT_USESOURCEFORMAT_APPLY" val="1"/>
</p:tagLst>
</file>

<file path=ppt/tags/tag4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4*l_h_i*1_3_1"/>
  <p:tag name="KSO_WM_UNIT_INDEX" val="1_3_1"/>
  <p:tag name="KSO_WM_UNIT_LAYERLEVEL" val="1_1_1"/>
  <p:tag name="KSO_WM_UNIT_TEXT_FILL_FORE_SCHEMECOLOR_INDEX" val="6"/>
  <p:tag name="KSO_WM_UNIT_TEXT_FILL_TYPE" val="1"/>
  <p:tag name="KSO_WM_UNIT_TYPE" val="l_h_i"/>
  <p:tag name="KSO_WM_UNIT_USESOURCEFORMAT_APPLY" val="1"/>
</p:tagLst>
</file>

<file path=ppt/tags/tag48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4*l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6"/>
  <p:tag name="KSO_WM_UNIT_TEXT_FILL_TYPE" val="1"/>
  <p:tag name="KSO_WM_UNIT_TYPE" val="l_h_a"/>
  <p:tag name="KSO_WM_UNIT_USESOURCEFORMAT_APPLY" val="1"/>
  <p:tag name="KSO_WM_UNIT_VALUE" val="11"/>
</p:tagLst>
</file>

<file path=ppt/tags/tag48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4*l_h_i*1_3_2"/>
  <p:tag name="KSO_WM_UNIT_INDEX" val="1_3_2"/>
  <p:tag name="KSO_WM_UNIT_LAYERLEVEL" val="1_1_1"/>
  <p:tag name="KSO_WM_UNIT_TEXT_FILL_FORE_SCHEMECOLOR_INDEX" val="6"/>
  <p:tag name="KSO_WM_UNIT_TEXT_FILL_TYPE" val="1"/>
  <p:tag name="KSO_WM_UNIT_TYPE" val="l_h_i"/>
  <p:tag name="KSO_WM_UNIT_USESOURCEFORMAT_APPLY" val="1"/>
</p:tagLst>
</file>

<file path=ppt/tags/tag48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4*l_h_i*1_4_1"/>
  <p:tag name="KSO_WM_UNIT_INDEX" val="1_4_1"/>
  <p:tag name="KSO_WM_UNIT_LAYERLEVEL" val="1_1_1"/>
  <p:tag name="KSO_WM_UNIT_TEXT_FILL_FORE_SCHEMECOLOR_INDEX" val="6"/>
  <p:tag name="KSO_WM_UNIT_TEXT_FILL_TYPE" val="1"/>
  <p:tag name="KSO_WM_UNIT_TYPE" val="l_h_i"/>
  <p:tag name="KSO_WM_UNIT_USESOURCEFORMAT_APPLY" val="1"/>
</p:tagLst>
</file>

<file path=ppt/tags/tag48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4*l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6"/>
  <p:tag name="KSO_WM_UNIT_TEXT_FILL_TYPE" val="1"/>
  <p:tag name="KSO_WM_UNIT_TYPE" val="l_h_a"/>
  <p:tag name="KSO_WM_UNIT_USESOURCEFORMAT_APPLY" val="1"/>
  <p:tag name="KSO_WM_UNIT_VALUE" val="11"/>
</p:tagLst>
</file>

<file path=ppt/tags/tag48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4*l_h_i*1_4_2"/>
  <p:tag name="KSO_WM_UNIT_INDEX" val="1_4_2"/>
  <p:tag name="KSO_WM_UNIT_LAYERLEVEL" val="1_1_1"/>
  <p:tag name="KSO_WM_UNIT_TEXT_FILL_FORE_SCHEMECOLOR_INDEX" val="6"/>
  <p:tag name="KSO_WM_UNIT_TEXT_FILL_TYPE" val="1"/>
  <p:tag name="KSO_WM_UNIT_TYPE" val="l_h_i"/>
  <p:tag name="KSO_WM_UNIT_USESOURCEFORMAT_APPLY" val="1"/>
</p:tagLst>
</file>

<file path=ppt/tags/tag489.xml><?xml version="1.0" encoding="utf-8"?>
<p:tagLst xmlns:p="http://schemas.openxmlformats.org/presentationml/2006/main">
  <p:tag name="KSO_WM_BEAUTIFY_FLAG" val="#wm#"/>
  <p:tag name="KSO_WM_DIAGRAM_GROUP_CODE" val="l1-1"/>
  <p:tag name="KSO_WM_SLIDE_DIAGTYPE" val="l"/>
  <p:tag name="KSO_WM_SLIDE_ID" val="custom20202311_4"/>
  <p:tag name="KSO_WM_SLIDE_INDEX" val="4"/>
  <p:tag name="KSO_WM_SLIDE_ITEM_CNT" val="4"/>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02311"/>
  <p:tag name="KSO_WM_TEMPLATE_MASTER_TYPE" val="1"/>
  <p:tag name="KSO_WM_TEMPLATE_SUBCATEGORY" val="0"/>
</p:tagLst>
</file>

<file path=ppt/tags/tag490.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0"/>
  <p:tag name="KSO_WM_UNIT_DEC_AREA_ID" val="12d0e4dd999f491584143d8f78c12757"/>
  <p:tag name="KSO_WM_UNIT_DEFAULT_FONT" val="60;66;2"/>
  <p:tag name="KSO_WM_UNIT_DIAGRAM_ISNUMVISUAL" val="0"/>
  <p:tag name="KSO_WM_UNIT_DIAGRAM_ISREFERUNIT" val="0"/>
  <p:tag name="KSO_WM_UNIT_HIGHLIGHT" val="0"/>
  <p:tag name="KSO_WM_UNIT_ID" val="custom20221225_7*a*1"/>
  <p:tag name="KSO_WM_UNIT_INDEX" val="1"/>
  <p:tag name="KSO_WM_UNIT_ISCONTENTSTITLE" val="0"/>
  <p:tag name="KSO_WM_UNIT_ISNUMDGMTITLE" val="0"/>
  <p:tag name="KSO_WM_UNIT_LAYERLEVEL" val="1"/>
  <p:tag name="KSO_WM_UNIT_NOCLEAR" val="0"/>
  <p:tag name="KSO_WM_UNIT_PRESET_TEXT" val="单击添加标题"/>
  <p:tag name="KSO_WM_UNIT_TEXT_FILL_FORE_SCHEMECOLOR_INDEX" val="13"/>
  <p:tag name="KSO_WM_UNIT_TEXT_FILL_FORE_SCHEMECOLOR_INDEX_BRIGHTNESS" val="0"/>
  <p:tag name="KSO_WM_UNIT_TEXT_FILL_TYPE" val="1"/>
  <p:tag name="KSO_WM_UNIT_TYPE" val="a"/>
  <p:tag name="KSO_WM_UNIT_VALUE" val="8"/>
</p:tagLst>
</file>

<file path=ppt/tags/tag491.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1"/>
  <p:tag name="KSO_WM_UNIT_DEC_AREA_ID" val="1f22aa86c1e541a69abad81b5e67f1b7"/>
  <p:tag name="KSO_WM_UNIT_DEFAULT_FONT" val="72;80;2"/>
  <p:tag name="KSO_WM_UNIT_DIAGRAM_ISNUMVISUAL" val="0"/>
  <p:tag name="KSO_WM_UNIT_DIAGRAM_ISREFERUNIT" val="0"/>
  <p:tag name="KSO_WM_UNIT_HIGHLIGHT" val="0"/>
  <p:tag name="KSO_WM_UNIT_ID" val="custom20221225_7*e*1"/>
  <p:tag name="KSO_WM_UNIT_INDEX" val="1"/>
  <p:tag name="KSO_WM_UNIT_LAYERLEVEL" val="1"/>
  <p:tag name="KSO_WM_UNIT_NOCLEAR" val="0"/>
  <p:tag name="KSO_WM_UNIT_PRESET_TEXT" val="01"/>
  <p:tag name="KSO_WM_UNIT_TEXT_FILL_FORE_SCHEMECOLOR_INDEX" val="13"/>
  <p:tag name="KSO_WM_UNIT_TEXT_FILL_FORE_SCHEMECOLOR_INDEX_BRIGHTNESS" val="0"/>
  <p:tag name="KSO_WM_UNIT_TEXT_FILL_TYPE" val="1"/>
  <p:tag name="KSO_WM_UNIT_TYPE" val="e"/>
  <p:tag name="KSO_WM_UNIT_VALUE" val="2"/>
</p:tagLst>
</file>

<file path=ppt/tags/tag492.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0"/>
  <p:tag name="KSO_WM_UNIT_DEC_AREA_ID" val="fc53012bdaf94495bfeed4ef77efe59b"/>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2},&quot;ReferentInfo&quot;:{&quot;Id&quot;:&quot;12d0e4dd999f491584143d8f78c12757&quot;,&quot;X&quot;:{&quot;Pos&quot;:1},&quot;Y&quot;:{&quot;Pos&quot;:0}},&quot;whChangeMode&quot;:0}"/>
  <p:tag name="KSO_WM_UNIT_DIAGRAM_ISNUMVISUAL" val="0"/>
  <p:tag name="KSO_WM_UNIT_DIAGRAM_ISREFERUNIT" val="0"/>
  <p:tag name="KSO_WM_UNIT_HIGHLIGHT" val="0"/>
  <p:tag name="KSO_WM_UNIT_ID" val="custom20221225_7*i*1"/>
  <p:tag name="KSO_WM_UNIT_INDEX" val="1"/>
  <p:tag name="KSO_WM_UNIT_LAYERLEVEL" val="1"/>
  <p:tag name="KSO_WM_UNIT_LINE_FILL_TYPE" val="2"/>
  <p:tag name="KSO_WM_UNIT_LINE_FORE_SCHEMECOLOR_INDEX" val="5"/>
  <p:tag name="KSO_WM_UNIT_LINE_FORE_SCHEMECOLOR_INDEX_BRIGHTNESS" val="0"/>
  <p:tag name="KSO_WM_UNIT_SM_LIMIT_TYPE" val="3"/>
  <p:tag name="KSO_WM_UNIT_TYPE" val="i"/>
</p:tagLst>
</file>

<file path=ppt/tags/tag493.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0"/>
  <p:tag name="KSO_WM_UNIT_DEC_AREA_ID" val="64ed530a71c540a3907b445eb9d310b0"/>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0},&quot;ReferentInfo&quot;:{&quot;Id&quot;:&quot;12d0e4dd999f491584143d8f78c12757&quot;,&quot;X&quot;:{&quot;Pos&quot;:1},&quot;Y&quot;:{&quot;Pos&quot;:2}},&quot;whChangeMode&quot;:0}"/>
  <p:tag name="KSO_WM_UNIT_DIAGRAM_ISNUMVISUAL" val="0"/>
  <p:tag name="KSO_WM_UNIT_DIAGRAM_ISREFERUNIT" val="0"/>
  <p:tag name="KSO_WM_UNIT_HIGHLIGHT" val="0"/>
  <p:tag name="KSO_WM_UNIT_ID" val="custom20221225_7*i*2"/>
  <p:tag name="KSO_WM_UNIT_INDEX" val="2"/>
  <p:tag name="KSO_WM_UNIT_LAYERLEVEL" val="1"/>
  <p:tag name="KSO_WM_UNIT_LINE_FILL_TYPE" val="2"/>
  <p:tag name="KSO_WM_UNIT_LINE_FORE_SCHEMECOLOR_INDEX" val="5"/>
  <p:tag name="KSO_WM_UNIT_LINE_FORE_SCHEMECOLOR_INDEX_BRIGHTNESS" val="0"/>
  <p:tag name="KSO_WM_UNIT_SM_LIMIT_TYPE" val="3"/>
  <p:tag name="KSO_WM_UNIT_TYPE" val="i"/>
</p:tagLst>
</file>

<file path=ppt/tags/tag494.xml><?xml version="1.0" encoding="utf-8"?>
<p:tagLst xmlns:p="http://schemas.openxmlformats.org/presentationml/2006/main">
  <p:tag name="KSO_WM_BEAUTIFY_FLAG" val="#wm#"/>
  <p:tag name="KSO_WM_CHIP_COLORING" val="2"/>
  <p:tag name="KSO_WM_CHIP_DECFILLPROP" val="[]"/>
  <p:tag name="KSO_WM_CHIP_FILLPROP" val="[[{&quot;text_align&quot;:&quot;cm&quot;,&quot;text_direction&quot;:&quot;horizontal&quot;,&quot;support_big_font&quot;:false,&quot;picture_toward&quot;:0,&quot;picture_dockside&quot;:[],&quot;fill_id&quot;:&quot;b0eabfa3615b4574b61aa0e7df4bd3c6&quot;,&quot;fill_align&quot;:&quot;cm&quot;,&quot;chip_types&quot;:[&quot;header&quot;]}]]"/>
  <p:tag name="KSO_WM_CHIP_GROUPID" val="6151345bd3dcef8fee32c237"/>
  <p:tag name="KSO_WM_CHIP_INFOS" val="{&quot;type&quot;:0,&quot;layout_type&quot;:&quot;1_NF_C_14&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itle&quot;,&quot;sectionTitle&quot;,&quot;contents&quot;,&quot;endPage&quot;],&quot;useType&quot;:[&quot;ppt&quot;]}"/>
  <p:tag name="KSO_WM_CHIP_XID" val="6151345bd3dcef8fee32c238"/>
  <p:tag name="KSO_WM_SLIDE_BACKGROUND_TYPE" val="general"/>
  <p:tag name="KSO_WM_SLIDE_BK_DARK_LIGHT" val="2"/>
  <p:tag name="KSO_WM_SLIDE_ID" val="custom20221225_7"/>
  <p:tag name="KSO_WM_SLIDE_INDEX" val="7"/>
  <p:tag name="KSO_WM_SLIDE_ITEM_CNT" val="0"/>
  <p:tag name="KSO_WM_SLIDE_LAYOUT" val="a_e"/>
  <p:tag name="KSO_WM_SLIDE_LAYOUT_CNT" val="1_1"/>
  <p:tag name="KSO_WM_SLIDE_LAYOUT_INFO" val="{&quot;id&quot;:&quot;2021-12-06T17:01:06&quot;,&quot;margin&quot;:{&quot;bottom&quot;:7.479773998260498,&quot;left&quot;:5.16925048828125,&quot;right&quot;:5.220527172088623,&quot;top&quot;:7.479767799377441},&quot;type&quot;:0}"/>
  <p:tag name="KSO_WM_SLIDE_SUBTYPE" val="pureTxt"/>
  <p:tag name="KSO_WM_SLIDE_SUPPORT_FEATURE_TYPE" val="0"/>
  <p:tag name="KSO_WM_SLIDE_TYPE" val="sectionTitle"/>
  <p:tag name="KSO_WM_TAG_VERSION" val="1.0"/>
  <p:tag name="KSO_WM_TEMPLATE_ASSEMBLE_GROUPID" val="61a82d99f40d6225060c5a8d"/>
  <p:tag name="KSO_WM_TEMPLATE_ASSEMBLE_XID" val="61add14df43d82924ffd8290"/>
  <p:tag name="KSO_WM_TEMPLATE_CATEGORY" val="custom"/>
  <p:tag name="KSO_WM_TEMPLATE_COLOR_TYPE" val="1"/>
  <p:tag name="KSO_WM_TEMPLATE_INDEX" val="20221225"/>
  <p:tag name="KSO_WM_TEMPLATE_JOB_ID" val="2"/>
  <p:tag name="KSO_WM_TEMPLATE_MASTER_TYPE" val="1"/>
  <p:tag name="KSO_WM_TEMPLATE_OUTLINE_ID" val="15"/>
  <p:tag name="KSO_WM_TEMPLATE_SCENE_ID" val="1"/>
  <p:tag name="KSO_WM_TEMPLATE_SUBCATEGORY" val="21"/>
  <p:tag name="KSO_WM_TEMPLATE_THUMBS_INDEX" val="1"/>
  <p:tag name="KSO_WM_TEMPLATE_TOPIC_DEFAULT" val="1"/>
  <p:tag name="KSO_WM_TEMPLATE_TOPIC_ID" val="2869567"/>
</p:tagLst>
</file>

<file path=ppt/tags/tag495.xml><?xml version="1.0" encoding="utf-8"?>
<p:tagLst xmlns:p="http://schemas.openxmlformats.org/presentationml/2006/main">
  <p:tag name="KSO_WM_BEAUTIFY_FLAG" val="#wm#"/>
  <p:tag name="KSO_WM_TAG_VERSION" val="1.0"/>
  <p:tag name="KSO_WM_TEMPLATE_CATEGORY" val="custom"/>
  <p:tag name="KSO_WM_TEMPLATE_INDEX" val="20202311"/>
  <p:tag name="KSO_WM_UNIT_COLOR_SCHEME_PARENT_PAGE" val="0_1"/>
  <p:tag name="KSO_WM_UNIT_COLOR_SCHEME_SHAPE_ID" val="7"/>
  <p:tag name="KSO_WM_UNIT_COMPATIBLE" val="0"/>
  <p:tag name="KSO_WM_UNIT_DIAGRAM_ISNUMVISUAL" val="0"/>
  <p:tag name="KSO_WM_UNIT_DIAGRAM_ISREFERUNIT" val="0"/>
  <p:tag name="KSO_WM_UNIT_HIGHLIGHT" val="0"/>
  <p:tag name="KSO_WM_UNIT_ID" val="custom20202311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5"/>
</p:tagLst>
</file>

<file path=ppt/tags/tag496.xml><?xml version="1.0" encoding="utf-8"?>
<p:tagLst xmlns:p="http://schemas.openxmlformats.org/presentationml/2006/main">
  <p:tag name="KSO_WM_BEAUTIFY_FLAG" val="#wm#"/>
  <p:tag name="KSO_WM_TAG_VERSION" val="1.0"/>
  <p:tag name="KSO_WM_TEMPLATE_CATEGORY" val="custom"/>
  <p:tag name="KSO_WM_TEMPLATE_INDEX" val="20202311"/>
  <p:tag name="KSO_WM_UNIT_COLOR_SCHEME_PARENT_PAGE" val="0_1"/>
  <p:tag name="KSO_WM_UNIT_COLOR_SCHEME_SHAPE_ID" val="3"/>
  <p:tag name="KSO_WM_UNIT_COMPATIBLE" val="0"/>
  <p:tag name="KSO_WM_UNIT_DIAGRAM_ISNUMVISUAL" val="0"/>
  <p:tag name="KSO_WM_UNIT_DIAGRAM_ISREFERUNIT" val="0"/>
  <p:tag name="KSO_WM_UNIT_HIGHLIGHT" val="0"/>
  <p:tag name="KSO_WM_UNIT_ID" val="custom20202311_9*f*1"/>
  <p:tag name="KSO_WM_UNIT_INDEX" val="1"/>
  <p:tag name="KSO_WM_UNIT_LAYERLEVEL" val="1"/>
  <p:tag name="KSO_WM_UNIT_NOCLEAR" val="0"/>
  <p:tag name="KSO_WM_UNIT_PRESET_TEXT" val="单击此处添加文本具体内容，简明扼要的阐述您的观点。根据需要可酌情增减文字，以便观者准确的理解您传达的思想。"/>
  <p:tag name="KSO_WM_UNIT_SUBTYPE" val="a"/>
  <p:tag name="KSO_WM_UNIT_TYPE" val="f"/>
  <p:tag name="KSO_WM_UNIT_VALUE" val="325"/>
</p:tagLst>
</file>

<file path=ppt/tags/tag497.xml><?xml version="1.0" encoding="utf-8"?>
<p:tagLst xmlns:p="http://schemas.openxmlformats.org/presentationml/2006/main">
  <p:tag name="KSO_WM_BEAUTIFY_FLAG" val="#wm#"/>
  <p:tag name="KSO_WM_TAG_VERSION" val="1.0"/>
  <p:tag name="KSO_WM_TEMPLATE_CATEGORY" val="custom"/>
  <p:tag name="KSO_WM_TEMPLATE_INDEX" val="20202311"/>
  <p:tag name="KSO_WM_UNIT_COLOR_SCHEME_PARENT_PAGE" val="0_1"/>
  <p:tag name="KSO_WM_UNIT_COLOR_SCHEME_SHAPE_ID" val="4"/>
  <p:tag name="KSO_WM_UNIT_COMPATIBLE" val="0"/>
  <p:tag name="KSO_WM_UNIT_DIAGRAM_ISNUMVISUAL" val="0"/>
  <p:tag name="KSO_WM_UNIT_DIAGRAM_ISREFERUNIT" val="0"/>
  <p:tag name="KSO_WM_UNIT_HIGHLIGHT" val="0"/>
  <p:tag name="KSO_WM_UNIT_ID" val="custom20202311_9*f*2"/>
  <p:tag name="KSO_WM_UNIT_INDEX" val="2"/>
  <p:tag name="KSO_WM_UNIT_LAYERLEVEL" val="1"/>
  <p:tag name="KSO_WM_UNIT_NOCLEAR" val="0"/>
  <p:tag name="KSO_WM_UNIT_PRESET_TEXT" val="单击此处添加文本具体内容，简明扼要的阐述您的观点。根据需要可酌情增减文字，以便观者准确的理解您传达的思想。"/>
  <p:tag name="KSO_WM_UNIT_SUBTYPE" val="a"/>
  <p:tag name="KSO_WM_UNIT_TYPE" val="f"/>
  <p:tag name="KSO_WM_UNIT_VALUE" val="325"/>
</p:tagLst>
</file>

<file path=ppt/tags/tag498.xml><?xml version="1.0" encoding="utf-8"?>
<p:tagLst xmlns:p="http://schemas.openxmlformats.org/presentationml/2006/main">
  <p:tag name="KSO_WM_BEAUTIFY_FLAG" val="#wm#"/>
  <p:tag name="KSO_WM_TAG_VERSION" val="1.0"/>
  <p:tag name="KSO_WM_TEMPLATE_CATEGORY" val="custom"/>
  <p:tag name="KSO_WM_TEMPLATE_INDEX" val="20202311"/>
  <p:tag name="KSO_WM_UNIT_ABSOLUTE_COLOR" val="1"/>
  <p:tag name="KSO_WM_UNIT_COLOR_SCHEME_PARENT_PAGE" val="0_1"/>
  <p:tag name="KSO_WM_UNIT_COLOR_SCHEME_SHAPE_ID" val="12"/>
  <p:tag name="KSO_WM_UNIT_COMPATIBLE" val="0"/>
  <p:tag name="KSO_WM_UNIT_DIAGRAM_ISNUMVISUAL" val="0"/>
  <p:tag name="KSO_WM_UNIT_DIAGRAM_ISREFERUNIT" val="0"/>
  <p:tag name="KSO_WM_UNIT_HIGHLIGHT" val="0"/>
  <p:tag name="KSO_WM_UNIT_ID" val="custom20202311_9*i*1"/>
  <p:tag name="KSO_WM_UNIT_INDEX" val="1"/>
  <p:tag name="KSO_WM_UNIT_LAYERLEVEL" val="1"/>
  <p:tag name="KSO_WM_UNIT_TYPE" val="i"/>
</p:tagLst>
</file>

<file path=ppt/tags/tag499.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9*i*4"/>
  <p:tag name="KSO_WM_UNIT_INDEX" val="4"/>
  <p:tag name="KSO_WM_UNIT_LAYERLEVEL" val="1"/>
  <p:tag name="KSO_WM_UNIT_TYPE" val="i"/>
</p:tagLst>
</file>

<file path=ppt/tags/tag500.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9*i*6"/>
  <p:tag name="KSO_WM_UNIT_INDEX" val="6"/>
  <p:tag name="KSO_WM_UNIT_LAYERLEVEL" val="1"/>
  <p:tag name="KSO_WM_UNIT_TYPE" val="i"/>
</p:tagLst>
</file>

<file path=ppt/tags/tag501.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9*i*5"/>
  <p:tag name="KSO_WM_UNIT_INDEX" val="5"/>
  <p:tag name="KSO_WM_UNIT_LAYERLEVEL" val="1"/>
  <p:tag name="KSO_WM_UNIT_TYPE" val="i"/>
</p:tagLst>
</file>

<file path=ppt/tags/tag502.xml><?xml version="1.0" encoding="utf-8"?>
<p:tagLst xmlns:p="http://schemas.openxmlformats.org/presentationml/2006/main">
  <p:tag name="KSO_WM_BEAUTIFY_FLAG" val="#wm#"/>
  <p:tag name="KSO_WM_TAG_VERSION" val="1.0"/>
  <p:tag name="KSO_WM_TEMPLATE_CATEGORY" val="custom"/>
  <p:tag name="KSO_WM_TEMPLATE_INDEX" val="20202311"/>
  <p:tag name="KSO_WM_UNIT_COMPATIBLE" val="0"/>
  <p:tag name="KSO_WM_UNIT_DIAGRAM_ISNUMVISUAL" val="0"/>
  <p:tag name="KSO_WM_UNIT_DIAGRAM_ISREFERUNIT" val="0"/>
  <p:tag name="KSO_WM_UNIT_HIGHLIGHT" val="0"/>
  <p:tag name="KSO_WM_UNIT_ID" val="custom20202311_9*i*7"/>
  <p:tag name="KSO_WM_UNIT_INDEX" val="7"/>
  <p:tag name="KSO_WM_UNIT_LAYERLEVEL" val="1"/>
  <p:tag name="KSO_WM_UNIT_TYPE" val="i"/>
</p:tagLst>
</file>

<file path=ppt/tags/tag503.xml><?xml version="1.0" encoding="utf-8"?>
<p:tagLst xmlns:p="http://schemas.openxmlformats.org/presentationml/2006/main">
  <p:tag name="KSO_WM_BEAUTIFY_FLAG" val="#wm#"/>
  <p:tag name="KSO_WM_SLIDE_COLORSCHEME_VERSION" val="3.2"/>
  <p:tag name="KSO_WM_SLIDE_ID" val="custom20202311_9"/>
  <p:tag name="KSO_WM_SLIDE_INDEX" val="9"/>
  <p:tag name="KSO_WM_SLIDE_ITEM_CNT" val="0"/>
  <p:tag name="KSO_WM_SLIDE_LAYOUT" val="a_f"/>
  <p:tag name="KSO_WM_SLIDE_LAYOUT_CNT" val="1_2"/>
  <p:tag name="KSO_WM_SLIDE_POSITION" val="6*33"/>
  <p:tag name="KSO_WM_SLIDE_SIZE" val="901*581"/>
  <p:tag name="KSO_WM_SLIDE_SUBTYPE" val="pureTxt"/>
  <p:tag name="KSO_WM_SLIDE_TYPE" val="text"/>
  <p:tag name="KSO_WM_TAG_VERSION" val="1.0"/>
  <p:tag name="KSO_WM_TEMPLATE_CATEGORY" val="custom"/>
  <p:tag name="KSO_WM_TEMPLATE_COLOR_TYPE" val="0"/>
  <p:tag name="KSO_WM_TEMPLATE_INDEX" val="20202311"/>
  <p:tag name="KSO_WM_TEMPLATE_MASTER_TYPE" val="1"/>
  <p:tag name="KSO_WM_TEMPLATE_SUBCATEGORY" val="0"/>
</p:tagLst>
</file>

<file path=ppt/tags/tag504.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2311"/>
  <p:tag name="KSO_WM_UNIT_COLOR_SCHEME_PARENT_PAGE" val="0_1"/>
  <p:tag name="KSO_WM_UNIT_COLOR_SCHEME_SHAPE_ID" val="3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311_10*m_h_i*1_1_2"/>
  <p:tag name="KSO_WM_UNIT_INDEX" val="1_1_2"/>
  <p:tag name="KSO_WM_UNIT_LAYERLEVEL" val="1_1_1"/>
  <p:tag name="KSO_WM_UNIT_LINE_FILL_TYPE" val="2"/>
  <p:tag name="KSO_WM_UNIT_LINE_FORE_SCHEMECOLOR_INDEX" val="14"/>
  <p:tag name="KSO_WM_UNIT_TEXT_FILL_FORE_SCHEMECOLOR_INDEX" val="5"/>
  <p:tag name="KSO_WM_UNIT_TEXT_FILL_TYPE" val="1"/>
  <p:tag name="KSO_WM_UNIT_TYPE" val="m_h_i"/>
  <p:tag name="KSO_WM_UNIT_USESOURCEFORMAT_APPLY" val="1"/>
</p:tagLst>
</file>

<file path=ppt/tags/tag505.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2311"/>
  <p:tag name="KSO_WM_UNIT_COLOR_SCHEME_PARENT_PAGE" val="0_1"/>
  <p:tag name="KSO_WM_UNIT_COLOR_SCHEME_SHAPE_ID" val="41"/>
  <p:tag name="KSO_WM_UNIT_COMPATIBLE" val="0"/>
  <p:tag name="KSO_WM_UNIT_DIAGRAM_ISNUMVISUAL" val="0"/>
  <p:tag name="KSO_WM_UNIT_DIAGRAM_ISREFERUNIT" val="0"/>
  <p:tag name="KSO_WM_UNIT_HIGHLIGHT" val="0"/>
  <p:tag name="KSO_WM_UNIT_ID" val="custom20202311_10*m_h_h_a*1_1_1_1"/>
  <p:tag name="KSO_WM_UNIT_INDEX" val="1_1_1_1"/>
  <p:tag name="KSO_WM_UNIT_ISCONTENTSTITLE" val="0"/>
  <p:tag name="KSO_WM_UNIT_ISNUMDGMTITLE" val="0"/>
  <p:tag name="KSO_WM_UNIT_LAYERLEVEL" val="1_1_1_1"/>
  <p:tag name="KSO_WM_UNIT_NOCLEAR" val="0"/>
  <p:tag name="KSO_WM_UNIT_PRESET_TEXT" val="添加标题"/>
  <p:tag name="KSO_WM_UNIT_TEXT_FILL_FORE_SCHEMECOLOR_INDEX" val="13"/>
  <p:tag name="KSO_WM_UNIT_TEXT_FILL_TYPE" val="1"/>
  <p:tag name="KSO_WM_UNIT_TYPE" val="m_h_h_a"/>
  <p:tag name="KSO_WM_UNIT_USESOURCEFORMAT_APPLY" val="1"/>
  <p:tag name="KSO_WM_UNIT_VALUE" val="19"/>
</p:tagLst>
</file>

<file path=ppt/tags/tag506.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2311"/>
  <p:tag name="KSO_WM_UNIT_COLOR_SCHEME_PARENT_PAGE" val="0_1"/>
  <p:tag name="KSO_WM_UNIT_COLOR_SCHEME_SHAPE_ID" val="39"/>
  <p:tag name="KSO_WM_UNIT_COMPATIBLE" val="0"/>
  <p:tag name="KSO_WM_UNIT_DIAGRAM_ISNUMVISUAL" val="0"/>
  <p:tag name="KSO_WM_UNIT_DIAGRAM_ISREFERUNIT" val="0"/>
  <p:tag name="KSO_WM_UNIT_HIGHLIGHT" val="0"/>
  <p:tag name="KSO_WM_UNIT_ID" val="custom20202311_10*m_h_f*1_1_1"/>
  <p:tag name="KSO_WM_UNIT_INDEX" val="1_1_1"/>
  <p:tag name="KSO_WM_UNIT_LAYERLEVEL" val="1_1_1"/>
  <p:tag name="KSO_WM_UNIT_NOCLEAR" val="0"/>
  <p:tag name="KSO_WM_UNIT_PRESET_TEXT" val="单击此处添加文本"/>
  <p:tag name="KSO_WM_UNIT_SUBTYPE" val="a"/>
  <p:tag name="KSO_WM_UNIT_TEXT_FILL_FORE_SCHEMECOLOR_INDEX" val="13"/>
  <p:tag name="KSO_WM_UNIT_TEXT_FILL_TYPE" val="1"/>
  <p:tag name="KSO_WM_UNIT_TYPE" val="m_h_f"/>
  <p:tag name="KSO_WM_UNIT_USESOURCEFORMAT_APPLY" val="1"/>
  <p:tag name="KSO_WM_UNIT_VALUE" val="124"/>
</p:tagLst>
</file>

<file path=ppt/tags/tag507.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2311"/>
  <p:tag name="KSO_WM_UNIT_ABSOLUTE_COLOR" val="1"/>
  <p:tag name="KSO_WM_UNIT_COLOR_SCHEME_PARENT_PAGE" val="0_1"/>
  <p:tag name="KSO_WM_UNIT_COLOR_SCHEME_SHAPE_ID" val="42"/>
  <p:tag name="KSO_WM_UNIT_COMPATIBLE" val="0"/>
  <p:tag name="KSO_WM_UNIT_DIAGRAM_ISNUMVISUAL" val="0"/>
  <p:tag name="KSO_WM_UNIT_DIAGRAM_ISREFERUNIT" val="0"/>
  <p:tag name="KSO_WM_UNIT_HIGHLIGHT" val="0"/>
  <p:tag name="KSO_WM_UNIT_ID" val="custom20202311_10*m_h_z*1_2_1"/>
  <p:tag name="KSO_WM_UNIT_INDEX" val="1_2_1"/>
  <p:tag name="KSO_WM_UNIT_LAYERLEVEL" val="1_1_1"/>
  <p:tag name="KSO_WM_UNIT_LINE_FILL_TYPE" val="2"/>
  <p:tag name="KSO_WM_UNIT_LINE_FORE_SCHEMECOLOR_INDEX" val="13"/>
  <p:tag name="KSO_WM_UNIT_TYPE" val="m_h_z"/>
  <p:tag name="KSO_WM_UNIT_USESOURCEFORMAT_APPLY" val="1"/>
</p:tagLst>
</file>

<file path=ppt/tags/tag508.xml><?xml version="1.0" encoding="utf-8"?>
<p:tagLst xmlns:p="http://schemas.openxmlformats.org/presentationml/2006/main">
  <p:tag name="KSO_WM_BEAUTIFY_FLAG" val="#wm#"/>
  <p:tag name="KSO_WM_DIAGRAM_GROUP_CODE" val="m1-1"/>
  <p:tag name="KSO_WM_SLIDE_COLORSCHEME_VERSION" val="3.2"/>
  <p:tag name="KSO_WM_SLIDE_DIAGTYPE" val="m"/>
  <p:tag name="KSO_WM_SLIDE_ID" val="custom20202311_10"/>
  <p:tag name="KSO_WM_SLIDE_INDEX" val="10"/>
  <p:tag name="KSO_WM_SLIDE_ITEM_CNT" val="2"/>
  <p:tag name="KSO_WM_SLIDE_LAYOUT" val="m"/>
  <p:tag name="KSO_WM_SLIDE_LAYOUT_CNT" val="1"/>
  <p:tag name="KSO_WM_SLIDE_POSITION" val="94.0001*-35.1633"/>
  <p:tag name="KSO_WM_SLIDE_SIZE" val="771*518.163"/>
  <p:tag name="KSO_WM_SLIDE_SUBTYPE" val="diag"/>
  <p:tag name="KSO_WM_SLIDE_TYPE" val="text"/>
  <p:tag name="KSO_WM_TAG_VERSION" val="1.0"/>
  <p:tag name="KSO_WM_TEMPLATE_CATEGORY" val="custom"/>
  <p:tag name="KSO_WM_TEMPLATE_COLOR_TYPE" val="0"/>
  <p:tag name="KSO_WM_TEMPLATE_INDEX" val="20202311"/>
  <p:tag name="KSO_WM_TEMPLATE_MASTER_TYPE" val="1"/>
  <p:tag name="KSO_WM_TEMPLATE_SUBCATEGORY" val="0"/>
</p:tagLst>
</file>

<file path=ppt/tags/tag50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1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1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1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1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1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15.xml><?xml version="1.0" encoding="utf-8"?>
<p:tagLst xmlns:p="http://schemas.openxmlformats.org/presentationml/2006/main">
  <p:tag name="KSO_WM_BEAUTIFY_FLAG" val="#wm#"/>
  <p:tag name="KSO_WM_CHIP_GROUPID" val="5ef20b19a491bb0086638ada"/>
  <p:tag name="KSO_WM_CHIP_XID" val="5ef20b19a491bb0086638adb"/>
  <p:tag name="KSO_WM_TAG_VERSION" val="1.0"/>
  <p:tag name="KSO_WM_TEMPLATE_ASSEMBLE_GROUPID" val="60656e7c4054ed1e2fb7f9c0"/>
  <p:tag name="KSO_WM_TEMPLATE_ASSEMBLE_XID" val="60656e7c4054ed1e2fb7f9c0"/>
  <p:tag name="KSO_WM_TEMPLATE_CATEGORY" val="diagram"/>
  <p:tag name="KSO_WM_TEMPLATE_INDEX" val="20208622"/>
  <p:tag name="KSO_WM_UNIT_ADJUSTLAYOUT_ID" val="22"/>
  <p:tag name="KSO_WM_UNIT_BLOCK" val="0"/>
  <p:tag name="KSO_WM_UNIT_COLOR_SCHEME_PARENT_PAGE" val="0_1"/>
  <p:tag name="KSO_WM_UNIT_COLOR_SCHEME_SHAPE_ID" val="22"/>
  <p:tag name="KSO_WM_UNIT_COMPATIBLE" val="0"/>
  <p:tag name="KSO_WM_UNIT_DEC_AREA_ID" val="f5c6f94092a24a709b4f1641e0b832bf"/>
  <p:tag name="KSO_WM_UNIT_DECORATE_INFO" val="{&quot;ReferentInfo&quot;:{&quot;Id&quot;:&quot;slide&quot;,&quot;X&quot;:{&quot;Pos&quot;:1},&quot;Y&quot;:{&quot;Pos&quot;:1}},&quot;DecorateInfoX&quot;:{&quot;Pos&quot;:1,&quot;IsAbs&quot;:false},&quot;DecorateInfoY&quot;:{&quot;Pos&quot;:1,&quot;IsAbs&quot;:false},&quot;DecorateInfoW&quot;:{&quot;IsAbs&quot;:true},&quot;DecorateInfoH&quot;:{&quot;IsAbs&quot;:true},&quot;whChangeMode&quot;:0}"/>
  <p:tag name="KSO_WM_UNIT_DIAGRAM_ISNUMVISUAL" val="0"/>
  <p:tag name="KSO_WM_UNIT_DIAGRAM_ISREFERUNIT" val="0"/>
  <p:tag name="KSO_WM_UNIT_FILL_FORE_SCHEMECOLOR_INDEX" val="15"/>
  <p:tag name="KSO_WM_UNIT_FILL_FORE_SCHEMECOLOR_INDEX_BRIGHTNESS" val="0"/>
  <p:tag name="KSO_WM_UNIT_FILL_TYPE" val="1"/>
  <p:tag name="KSO_WM_UNIT_FOIL_COLOR" val="1"/>
  <p:tag name="KSO_WM_UNIT_HIGHLIGHT" val="0"/>
  <p:tag name="KSO_WM_UNIT_ID" val="diagram20208622_1*i*1"/>
  <p:tag name="KSO_WM_UNIT_INDEX" val="1"/>
  <p:tag name="KSO_WM_UNIT_LAYERLEVEL" val="1"/>
  <p:tag name="KSO_WM_UNIT_SM_LIMIT_TYPE" val="0"/>
  <p:tag name="KSO_WM_UNIT_TEXT_FILL_FORE_SCHEMECOLOR_INDEX" val="2"/>
  <p:tag name="KSO_WM_UNIT_TEXT_FILL_FORE_SCHEMECOLOR_INDEX_BRIGHTNESS" val="0"/>
  <p:tag name="KSO_WM_UNIT_TEXT_FILL_TYPE" val="1"/>
  <p:tag name="KSO_WM_UNIT_TYPE" val="i"/>
  <p:tag name="KSO_WM_UNIT_VALUE" val="192"/>
</p:tagLst>
</file>

<file path=ppt/tags/tag516.xml><?xml version="1.0" encoding="utf-8"?>
<p:tagLst xmlns:p="http://schemas.openxmlformats.org/presentationml/2006/main">
  <p:tag name="KSO_WM_BEAUTIFY_FLAG" val="#wm#"/>
  <p:tag name="KSO_WM_CHIP_GROUPID" val="5ef20b19a491bb0086638ada"/>
  <p:tag name="KSO_WM_CHIP_XID" val="5ef20b19a491bb0086638adb"/>
  <p:tag name="KSO_WM_TAG_VERSION" val="1.0"/>
  <p:tag name="KSO_WM_TEMPLATE_ASSEMBLE_GROUPID" val="60656e7c4054ed1e2fb7f9c0"/>
  <p:tag name="KSO_WM_TEMPLATE_ASSEMBLE_XID" val="60656e7c4054ed1e2fb7f9c0"/>
  <p:tag name="KSO_WM_TEMPLATE_CATEGORY" val="diagram"/>
  <p:tag name="KSO_WM_TEMPLATE_INDEX" val="20208622"/>
  <p:tag name="KSO_WM_UNIT_ADJUSTLAYOUT_ID" val="41"/>
  <p:tag name="KSO_WM_UNIT_BLOCK" val="0"/>
  <p:tag name="KSO_WM_UNIT_COLOR_SCHEME_PARENT_PAGE" val="0_1"/>
  <p:tag name="KSO_WM_UNIT_COLOR_SCHEME_SHAPE_ID" val="41"/>
  <p:tag name="KSO_WM_UNIT_COMPATIBLE" val="0"/>
  <p:tag name="KSO_WM_UNIT_DEC_AREA_ID" val="984e79478dea41598389b445d2766bd9"/>
  <p:tag name="KSO_WM_UNIT_DECORATE_INFO" val="{&quot;ReferentInfo&quot;:{&quot;Id&quot;:&quot;slide&quot;,&quot;X&quot;:{&quot;Pos&quot;:1},&quot;Y&quot;:{&quot;Pos&quot;:1}},&quot;DecorateInfoX&quot;:{&quot;Pos&quot;:1,&quot;IsAbs&quot;:false},&quot;DecorateInfoY&quot;:{&quot;Pos&quot;:1,&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622_1*i*2"/>
  <p:tag name="KSO_WM_UNIT_INDEX" val="2"/>
  <p:tag name="KSO_WM_UNIT_LAYERLEVEL" val="1"/>
  <p:tag name="KSO_WM_UNIT_SM_LIMIT_TYPE" val="0"/>
  <p:tag name="KSO_WM_UNIT_TEXT_FILL_FORE_SCHEMECOLOR_INDEX" val="2"/>
  <p:tag name="KSO_WM_UNIT_TEXT_FILL_FORE_SCHEMECOLOR_INDEX_BRIGHTNESS" val="0"/>
  <p:tag name="KSO_WM_UNIT_TEXT_FILL_TYPE" val="1"/>
  <p:tag name="KSO_WM_UNIT_TYPE" val="i"/>
  <p:tag name="KSO_WM_UNIT_VALUE" val="0"/>
</p:tagLst>
</file>

<file path=ppt/tags/tag517.xml><?xml version="1.0" encoding="utf-8"?>
<p:tagLst xmlns:p="http://schemas.openxmlformats.org/presentationml/2006/main">
  <p:tag name="KSO_WM_BEAUTIFY_FLAG" val="#wm#"/>
  <p:tag name="KSO_WM_CHIP_GROUPID" val="5ef20b19a491bb0086638ada"/>
  <p:tag name="KSO_WM_CHIP_XID" val="5ef20b19a491bb0086638adb"/>
  <p:tag name="KSO_WM_TAG_VERSION" val="1.0"/>
  <p:tag name="KSO_WM_TEMPLATE_ASSEMBLE_GROUPID" val="60656e7c4054ed1e2fb7f9c0"/>
  <p:tag name="KSO_WM_TEMPLATE_ASSEMBLE_XID" val="60656e7c4054ed1e2fb7f9c0"/>
  <p:tag name="KSO_WM_TEMPLATE_CATEGORY" val="diagram"/>
  <p:tag name="KSO_WM_TEMPLATE_INDEX" val="20208622"/>
  <p:tag name="KSO_WM_UNIT_ADJUSTLAYOUT_ID" val="51"/>
  <p:tag name="KSO_WM_UNIT_BLOCK" val="0"/>
  <p:tag name="KSO_WM_UNIT_COLOR_SCHEME_PARENT_PAGE" val="0_1"/>
  <p:tag name="KSO_WM_UNIT_COLOR_SCHEME_SHAPE_ID" val="51"/>
  <p:tag name="KSO_WM_UNIT_COMPATIBLE" val="0"/>
  <p:tag name="KSO_WM_UNIT_DEC_AREA_ID" val="dc4484a8edba40b4a2785436f419e87b"/>
  <p:tag name="KSO_WM_UNIT_DECOLORIZATION" val="1"/>
  <p:tag name="KSO_WM_UNIT_DECORATE_INFO" val="{&quot;DecorateInfoH&quot;:{&quot;IsAbs&quot;:true},&quot;DecorateInfoW&quot;:{&quot;IsAbs&quot;:true},&quot;DecorateInfoX&quot;:{&quot;IsAbs&quot;:true,&quot;Pos&quot;:2},&quot;DecorateInfoY&quot;:{&quot;IsAbs&quot;:true,&quot;Pos&quot;:1},&quot;ReferentInfo&quot;:{&quot;Id&quot;:&quot;e542bca25e9f4573b94a49617b50e26b&quot;,&quot;X&quot;:{&quot;Pos&quot;:2},&quot;Y&quot;:{&quot;Pos&quot;:1}},&quot;whChangeMode&quot;:0}"/>
  <p:tag name="KSO_WM_UNIT_DIAGRAM_ISNUMVISUAL" val="0"/>
  <p:tag name="KSO_WM_UNIT_DIAGRAM_ISREFERUNIT" val="0"/>
  <p:tag name="KSO_WM_UNIT_HIGHLIGHT" val="0"/>
  <p:tag name="KSO_WM_UNIT_ID" val="diagram20208622_1*i*3"/>
  <p:tag name="KSO_WM_UNIT_INDEX" val="3"/>
  <p:tag name="KSO_WM_UNIT_LAYERLEVEL" val="1"/>
  <p:tag name="KSO_WM_UNIT_SM_LIMIT_TYPE" val="0"/>
  <p:tag name="KSO_WM_UNIT_TYPE" val="i"/>
</p:tagLst>
</file>

<file path=ppt/tags/tag518.xml><?xml version="1.0" encoding="utf-8"?>
<p:tagLst xmlns:p="http://schemas.openxmlformats.org/presentationml/2006/main">
  <p:tag name="KSO_WM_BEAUTIFY_FLAG" val="#wm#"/>
  <p:tag name="KSO_WM_CHIP_GROUPID" val="5ef20b19a491bb0086638ada"/>
  <p:tag name="KSO_WM_CHIP_XID" val="5ef20b19a491bb0086638adb"/>
  <p:tag name="KSO_WM_TAG_VERSION" val="1.0"/>
  <p:tag name="KSO_WM_TEMPLATE_ASSEMBLE_GROUPID" val="60656e7c4054ed1e2fb7f9c0"/>
  <p:tag name="KSO_WM_TEMPLATE_ASSEMBLE_XID" val="60656e7c4054ed1e2fb7f9c0"/>
  <p:tag name="KSO_WM_TEMPLATE_CATEGORY" val="diagram"/>
  <p:tag name="KSO_WM_TEMPLATE_INDEX" val="20208622"/>
  <p:tag name="KSO_WM_UNIT_ADJUSTLAYOUT_ID" val="46"/>
  <p:tag name="KSO_WM_UNIT_BLOCK" val="0"/>
  <p:tag name="KSO_WM_UNIT_COLOR_SCHEME_PARENT_PAGE" val="0_1"/>
  <p:tag name="KSO_WM_UNIT_COLOR_SCHEME_SHAPE_ID" val="46"/>
  <p:tag name="KSO_WM_UNIT_COMPATIBLE" val="0"/>
  <p:tag name="KSO_WM_UNIT_DEC_AREA_ID" val="9234daae9b484bb6815de9fa2190e95c"/>
  <p:tag name="KSO_WM_UNIT_DECORATE_INFO" val="{&quot;DecorateInfoH&quot;:{&quot;IsAbs&quot;:true},&quot;DecorateInfoW&quot;:{&quot;IsAbs&quot;:true},&quot;DecorateInfoX&quot;:{&quot;IsAbs&quot;:true,&quot;Pos&quot;:2},&quot;DecorateInfoY&quot;:{&quot;IsAbs&quot;:true,&quot;Pos&quot;:1},&quot;ReferentInfo&quot;:{&quot;Id&quot;:&quot;66eac282cc634c918536ba62026858b8&quot;,&quot;X&quot;:{&quot;Pos&quot;:2},&quot;Y&quot;:{&quot;Pos&quot;:1}},&quot;whChangeMode&quot;:0}"/>
  <p:tag name="KSO_WM_UNIT_DIAGRAM_ISNUMVISUAL" val="0"/>
  <p:tag name="KSO_WM_UNIT_DIAGRAM_ISREFERUNIT" val="0"/>
  <p:tag name="KSO_WM_UNIT_FILL_FORE_SCHEMECOLOR_INDEX" val="15"/>
  <p:tag name="KSO_WM_UNIT_FILL_FORE_SCHEMECOLOR_INDEX_BRIGHTNESS" val="0"/>
  <p:tag name="KSO_WM_UNIT_FILL_TYPE" val="1"/>
  <p:tag name="KSO_WM_UNIT_FOIL_COLOR" val="1"/>
  <p:tag name="KSO_WM_UNIT_HIGHLIGHT" val="0"/>
  <p:tag name="KSO_WM_UNIT_ID" val="diagram20208622_1*i*4"/>
  <p:tag name="KSO_WM_UNIT_INDEX" val="4"/>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392"/>
</p:tagLst>
</file>

<file path=ppt/tags/tag519.xml><?xml version="1.0" encoding="utf-8"?>
<p:tagLst xmlns:p="http://schemas.openxmlformats.org/presentationml/2006/main">
  <p:tag name="KSO_WM_BEAUTIFY_FLAG" val="#wm#"/>
  <p:tag name="KSO_WM_CHIP_GROUPID" val="5ef20b19a491bb0086638ada"/>
  <p:tag name="KSO_WM_CHIP_XID" val="5ef20b19a491bb0086638adb"/>
  <p:tag name="KSO_WM_TAG_VERSION" val="1.0"/>
  <p:tag name="KSO_WM_TEMPLATE_ASSEMBLE_GROUPID" val="60656e7c4054ed1e2fb7f9c0"/>
  <p:tag name="KSO_WM_TEMPLATE_ASSEMBLE_XID" val="60656e7c4054ed1e2fb7f9c0"/>
  <p:tag name="KSO_WM_TEMPLATE_CATEGORY" val="diagram"/>
  <p:tag name="KSO_WM_TEMPLATE_INDEX" val="20208622"/>
  <p:tag name="KSO_WM_UNIT_ADJUSTLAYOUT_ID" val="42"/>
  <p:tag name="KSO_WM_UNIT_BLOCK" val="0"/>
  <p:tag name="KSO_WM_UNIT_COLOR_SCHEME_PARENT_PAGE" val="0_1"/>
  <p:tag name="KSO_WM_UNIT_COLOR_SCHEME_SHAPE_ID" val="42"/>
  <p:tag name="KSO_WM_UNIT_COMPATIBLE" val="0"/>
  <p:tag name="KSO_WM_UNIT_DEC_AREA_ID" val="108ee4b73aa643149fb0edb85c42342f"/>
  <p:tag name="KSO_WM_UNIT_DECORATE_INFO" val="{&quot;ReferentInfo&quot;:{&quot;Id&quot;:&quot;slide&quot;,&quot;X&quot;:{&quot;Pos&quot;:1},&quot;Y&quot;:{&quot;Pos&quot;:1}},&quot;DecorateInfoX&quot;:{&quot;Pos&quot;:1,&quot;IsAbs&quot;:false},&quot;DecorateInfoY&quot;:{&quot;Pos&quot;:1,&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622_1*i*5"/>
  <p:tag name="KSO_WM_UNIT_INDEX" val="5"/>
  <p:tag name="KSO_WM_UNIT_LAYERLEVEL" val="1"/>
  <p:tag name="KSO_WM_UNIT_SM_LIMIT_TYPE" val="0"/>
  <p:tag name="KSO_WM_UNIT_TEXT_FILL_FORE_SCHEMECOLOR_INDEX" val="2"/>
  <p:tag name="KSO_WM_UNIT_TEXT_FILL_FORE_SCHEMECOLOR_INDEX_BRIGHTNESS" val="0"/>
  <p:tag name="KSO_WM_UNIT_TEXT_FILL_TYPE" val="1"/>
  <p:tag name="KSO_WM_UNIT_TYPE" val="i"/>
  <p:tag name="KSO_WM_UNIT_VALUE" val="2"/>
</p:tagLst>
</file>

<file path=ppt/tags/tag520.xml><?xml version="1.0" encoding="utf-8"?>
<p:tagLst xmlns:p="http://schemas.openxmlformats.org/presentationml/2006/main">
  <p:tag name="KSO_WM_ASSEMBLE_CHIP_INDEX" val="fc30b22367a14f528cc4c8c36ef16fef"/>
  <p:tag name="KSO_WM_BEAUTIFY_FLAG" val="#wm#"/>
  <p:tag name="KSO_WM_CHIP_FILLAREA_FILL_RULE" val="{&quot;fill_align&quot;:&quot;lm&quot;,&quot;fill_mode&quot;:&quot;full&quot;,&quot;sacle_strategy&quot;:&quot;smart&quot;}"/>
  <p:tag name="KSO_WM_CHIP_GROUPID" val="5e7881253197e252a37019b5"/>
  <p:tag name="KSO_WM_CHIP_XID" val="5e7881253197e252a37019b6"/>
  <p:tag name="KSO_WM_TAG_VERSION" val="1.0"/>
  <p:tag name="KSO_WM_TEMPLATE_ASSEMBLE_GROUPID" val="60656e7c4054ed1e2fb7f9c0"/>
  <p:tag name="KSO_WM_TEMPLATE_ASSEMBLE_XID" val="60656e7c4054ed1e2fb7f9c0"/>
  <p:tag name="KSO_WM_TEMPLATE_CATEGORY" val="diagram"/>
  <p:tag name="KSO_WM_TEMPLATE_INDEX" val="20208622"/>
  <p:tag name="KSO_WM_UNIT_BLOCK" val="0"/>
  <p:tag name="KSO_WM_UNIT_COMPATIBLE" val="0"/>
  <p:tag name="KSO_WM_UNIT_DEC_AREA_ID" val="e542bca25e9f4573b94a49617b50e26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08622_1*a*1"/>
  <p:tag name="KSO_WM_UNIT_INDEX" val="1"/>
  <p:tag name="KSO_WM_UNIT_ISCONTENTSTITLE" val="0"/>
  <p:tag name="KSO_WM_UNIT_ISNUMDGMTITLE" val="0"/>
  <p:tag name="KSO_WM_UNIT_LAYERLEVEL" val="1"/>
  <p:tag name="KSO_WM_UNIT_NOCLEAR" val="0"/>
  <p:tag name="KSO_WM_UNIT_PRESET_TEXT" val="添加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10"/>
</p:tagLst>
</file>

<file path=ppt/tags/tag521.xml><?xml version="1.0" encoding="utf-8"?>
<p:tagLst xmlns:p="http://schemas.openxmlformats.org/presentationml/2006/main">
  <p:tag name="KSO_WM_ASSEMBLE_CHIP_INDEX" val="17d4a5f6774d4c37906a162de8a648b8"/>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7c4054ed1e2fb7f9c0"/>
  <p:tag name="KSO_WM_TEMPLATE_ASSEMBLE_XID" val="60656e7c4054ed1e2fb7f9c0"/>
  <p:tag name="KSO_WM_TEMPLATE_CATEGORY" val="diagram"/>
  <p:tag name="KSO_WM_TEMPLATE_INDEX" val="20208622"/>
  <p:tag name="KSO_WM_UNIT_BLOCK" val="0"/>
  <p:tag name="KSO_WM_UNIT_COMPATIBLE" val="0"/>
  <p:tag name="KSO_WM_UNIT_DEC_AREA_ID" val="66eac282cc634c918536ba62026858b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22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07"/>
</p:tagLst>
</file>

<file path=ppt/tags/tag522.xml><?xml version="1.0" encoding="utf-8"?>
<p:tagLst xmlns:p="http://schemas.openxmlformats.org/presentationml/2006/main">
  <p:tag name="KSO_WM_ASSEMBLE_CHIP_INDEX" val="5336d9c8b9dd400f8003a7cd3bfd7b4c"/>
  <p:tag name="KSO_WM_BEAUTIFY_FLAG" val="#wm#"/>
  <p:tag name="KSO_WM_CHIP_FILLAREA_FILL_RULE" val="{&quot;fill_align&quot;:&quot;cm&quot;,&quot;fill_mode&quot;:&quot;full&quot;,&quot;sacle_strategy&quot;:&quot;smart&quot;}"/>
  <p:tag name="KSO_WM_CHIP_GROUPID" val="5e7310da9a230a26b9e88a19"/>
  <p:tag name="KSO_WM_CHIP_XID" val="5e7310da9a230a26b9e88a1a"/>
  <p:tag name="KSO_WM_TAG_VERSION" val="1.0"/>
  <p:tag name="KSO_WM_TEMPLATE_ASSEMBLE_GROUPID" val="60656e7c4054ed1e2fb7f9c0"/>
  <p:tag name="KSO_WM_TEMPLATE_ASSEMBLE_XID" val="60656e7c4054ed1e2fb7f9c0"/>
  <p:tag name="KSO_WM_TEMPLATE_CATEGORY" val="diagram"/>
  <p:tag name="KSO_WM_TEMPLATE_INDEX" val="20208622"/>
  <p:tag name="KSO_WM_UNIT_DEC_AREA_ID" val="a9a07fc9ac614275bbbdbcd4c4edf1e1"/>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22_1*d*1"/>
  <p:tag name="KSO_WM_UNIT_INDEX" val="1"/>
  <p:tag name="KSO_WM_UNIT_LAYERLEVEL" val="1"/>
  <p:tag name="KSO_WM_UNIT_PLACING_PICTURE" val="5336d9c8b9dd400f8003a7cd3bfd7b4c"/>
  <p:tag name="KSO_WM_UNIT_PLACING_PICTURE_INFO" val="{&quot;code&quot;:&quot;A&quot;,&quot;full_picture&quot;:true,&quot;last_full_picture&quot;:&quot;A&quot;,&quot;margin&quot;:{&quot;left&quot;:22.531400966183583,&quot;right&quot;:23.577569825820206},&quot;scheme&quot;:&quot;2-0&quot;,&quot;spacing&quot;:5}"/>
  <p:tag name="KSO_WM_UNIT_PLACING_PICTURE_USER_RELATIVERECTANGLE_SMARTMENU" val="{&quot;bottom&quot;:0,&quot;left&quot;:0,&quot;right&quot;:0,&quot;top&quot;:0}"/>
  <p:tag name="KSO_WM_UNIT_PLACING_PICTURE_USER_VIEWPORT" val="{&quot;height&quot;:2207,&quot;width&quot;:6342}"/>
  <p:tag name="KSO_WM_UNIT_PLACING_PICTURE_USER_VIEWPORT_SMARTMENU" val="{&quot;height&quot;:1812.9673097227385,&quot;width&quot;:5287.820584159925}"/>
  <p:tag name="KSO_WM_UNIT_SM_LIMIT_TYPE" val="2"/>
  <p:tag name="KSO_WM_UNIT_TYPE" val="d"/>
  <p:tag name="KSO_WM_UNIT_VALUE" val="1058*1227"/>
</p:tagLst>
</file>

<file path=ppt/tags/tag523.xml><?xml version="1.0" encoding="utf-8"?>
<p:tagLst xmlns:p="http://schemas.openxmlformats.org/presentationml/2006/main">
  <p:tag name="KSO_WM_ASSEMBLE_CHIP_INDEX" val="5336d9c8b9dd400f8003a7cd3bfd7b4c"/>
  <p:tag name="KSO_WM_BEAUTIFY_FLAG" val="#wm#"/>
  <p:tag name="KSO_WM_CHIP_FILLAREA_FILL_RULE" val="{&quot;fill_align&quot;:&quot;cm&quot;,&quot;fill_mode&quot;:&quot;full&quot;,&quot;sacle_strategy&quot;:&quot;smart&quot;}"/>
  <p:tag name="KSO_WM_CHIP_GROUPID" val="5e7310da9a230a26b9e88a19"/>
  <p:tag name="KSO_WM_CHIP_XID" val="5e7310da9a230a26b9e88a1a"/>
  <p:tag name="KSO_WM_TAG_VERSION" val="1.0"/>
  <p:tag name="KSO_WM_TEMPLATE_ASSEMBLE_GROUPID" val="60656e7c4054ed1e2fb7f9c0"/>
  <p:tag name="KSO_WM_TEMPLATE_ASSEMBLE_XID" val="60656e7c4054ed1e2fb7f9c0"/>
  <p:tag name="KSO_WM_TEMPLATE_CATEGORY" val="diagram"/>
  <p:tag name="KSO_WM_TEMPLATE_INDEX" val="20208622"/>
  <p:tag name="KSO_WM_UNIT_DEC_AREA_ID" val="a9a07fc9ac614275bbbdbcd4c4edf1e1"/>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22_1*d*1"/>
  <p:tag name="KSO_WM_UNIT_INDEX" val="1"/>
  <p:tag name="KSO_WM_UNIT_LAYERLEVEL" val="1"/>
  <p:tag name="KSO_WM_UNIT_PLACING_PICTURE" val="5336d9c8b9dd400f8003a7cd3bfd7b4c"/>
  <p:tag name="KSO_WM_UNIT_PLACING_PICTURE_INFO" val="{&quot;code&quot;:&quot;A&quot;,&quot;full_picture&quot;:true,&quot;last_full_picture&quot;:&quot;A&quot;,&quot;margin&quot;:{&quot;left&quot;:22.531400966183583,&quot;right&quot;:23.577569825820206},&quot;scheme&quot;:&quot;2-0&quot;,&quot;spacing&quot;:5}"/>
  <p:tag name="KSO_WM_UNIT_PLACING_PICTURE_USER_RELATIVERECTANGLE_SMARTMENU" val="{&quot;bottom&quot;:0,&quot;left&quot;:0,&quot;right&quot;:0,&quot;top&quot;:0}"/>
  <p:tag name="KSO_WM_UNIT_PLACING_PICTURE_USER_VIEWPORT" val="{&quot;height&quot;:3585,&quot;width&quot;:7320}"/>
  <p:tag name="KSO_WM_UNIT_PLACING_PICTURE_USER_VIEWPORT_SMARTMENU" val="{&quot;height&quot;:2537.0625975038247,&quot;width&quot;:5287.820584159925}"/>
  <p:tag name="KSO_WM_UNIT_SM_LIMIT_TYPE" val="2"/>
  <p:tag name="KSO_WM_UNIT_TYPE" val="d"/>
  <p:tag name="KSO_WM_UNIT_VALUE" val="1058*1227"/>
</p:tagLst>
</file>

<file path=ppt/tags/tag524.xml><?xml version="1.0" encoding="utf-8"?>
<p:tagLst xmlns:p="http://schemas.openxmlformats.org/presentationml/2006/main">
  <p:tag name="KSO_WM_BEAUTIFY_FLAG" val="#wm#"/>
  <p:tag name="KSO_WM_CHIP_DECFILLPROP" val="[]"/>
  <p:tag name="KSO_WM_CHIP_FILLPROP" val="[[{&quot;text_align&quot;:&quot;lm&quot;,&quot;text_direction&quot;:&quot;horizontal&quot;,&quot;support_big_font&quot;:false,&quot;fill_id&quot;:&quot;50fe169b0b434645b09d31bac26c5194&quot;,&quot;fill_align&quot;:&quot;lm&quot;,&quot;chip_types&quot;:[&quot;header&quot;]},{&quot;text_align&quot;:&quot;lm&quot;,&quot;text_direction&quot;:&quot;horizontal&quot;,&quot;support_big_font&quot;:false,&quot;fill_id&quot;:&quot;999c6cd7b05a480f9a6118e791af76e0&quot;,&quot;fill_align&quot;:&quot;lm&quot;,&quot;chip_types&quot;:[&quot;text&quot;]},{&quot;text_align&quot;:&quot;lm&quot;,&quot;text_direction&quot;:&quot;horizontal&quot;,&quot;support_big_font&quot;:false,&quot;fill_id&quot;:&quot;201ca630a5394571bfc2c2894fdfbc2f&quot;,&quot;fill_align&quot;:&quot;cm&quot;,&quot;chip_types&quot;:[&quot;text&quot;]},{&quot;text_align&quot;:&quot;cm&quot;,&quot;text_direction&quot;:&quot;horizontal&quot;,&quot;support_features&quot;:[&quot;collage&quot;],&quot;support_big_font&quot;:false,&quot;fill_id&quot;:&quot;b6e786412cb749de87a9150c6318bff7&quot;,&quot;fill_align&quot;:&quot;cm&quot;,&quot;chip_types&quot;:[&quot;picture&quot;]}]]"/>
  <p:tag name="KSO_WM_CHIP_GROUPID" val="5ef20b19a491bb0086638ada"/>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f20b19a491bb0086638adb"/>
  <p:tag name="KSO_WM_DIAGRAM_GROUP_CODE" val="m1-1"/>
  <p:tag name="KSO_WM_SLIDE_BACKGROUND" val="[&quot;general&quot;]"/>
  <p:tag name="KSO_WM_SLIDE_BACKGROUND_TYPE" val="general"/>
  <p:tag name="KSO_WM_SLIDE_CAN_ADD_NAVIGATION" val="1"/>
  <p:tag name="KSO_WM_SLIDE_COLORSCHEME_VERSION" val="3.2"/>
  <p:tag name="KSO_WM_SLIDE_DIAGTYPE" val="m"/>
  <p:tag name="KSO_WM_SLIDE_ID" val="diagram20208622_1"/>
  <p:tag name="KSO_WM_SLIDE_INDEX" val="1"/>
  <p:tag name="KSO_WM_SLIDE_ITEM_CNT" val="0"/>
  <p:tag name="KSO_WM_SLIDE_LAYOUT" val="a_d_f"/>
  <p:tag name="KSO_WM_SLIDE_LAYOUT_CNT" val="1_1_2"/>
  <p:tag name="KSO_WM_SLIDE_LAYOUT_INFO" val="{&quot;backgroundInfo&quot;:[{&quot;bottom&quot;:0,&quot;bottomAbs&quot;:false,&quot;left&quot;:0,&quot;leftAbs&quot;:false,&quot;right&quot;:0,&quot;rightAbs&quot;:false,&quot;top&quot;:0,&quot;topAbs&quot;:false,&quot;type&quot;:&quot;general&quot;}],&quot;id&quot;:&quot;2021-04-01T15:01:40&quot;,&quot;maxSize&quot;:{&quot;size1&quot;:31},&quot;minSize&quot;:{&quot;size1&quot;:31},&quot;normalSize&quot;:{&quot;size1&quot;:31},&quot;subLayout&quot;:[{&quot;direction&quot;:1,&quot;id&quot;:&quot;2021-04-01T15:01:40&quot;,&quot;maxSize&quot;:{&quot;size1&quot;:66.2},&quot;minSize&quot;:{&quot;size1&quot;:41.2},&quot;normalSize&quot;:{&quot;size1&quot;:44.425},&quot;subLayout&quot;:[{&quot;id&quot;:&quot;2021-04-01T15:01:40&quot;,&quot;margin&quot;:{&quot;bottom&quot;:0.8199999928474426,&quot;left&quot;:2.8575000762939453,&quot;right&quot;:0.01950000412762165,&quot;top&quot;:2.9629998207092285},&quot;type&quot;:0},{&quot;id&quot;:&quot;2021-04-01T15:01:40&quot;,&quot;margin&quot;:{&quot;bottom&quot;:0.8199999928474426,&quot;left&quot;:0.6150000095367432,&quot;right&quot;:1.9049999713897705,&quot;top&quot;:2.9629998207092285},&quot;type&quot;:0}],&quot;type&quot;:0},{&quot;direction&quot;:1,&quot;id&quot;:&quot;2021-04-01T15:01:40&quot;,&quot;maxSize&quot;:{&quot;size1&quot;:66.2},&quot;minSize&quot;:{&quot;size1&quot;:41.2},&quot;normalSize&quot;:{&quot;size1&quot;:49.42499999999999},&quot;subLayout&quot;:[{&quot;id&quot;:&quot;2021-04-01T15:01:40&quot;,&quot;margin&quot;:{&quot;bottom&quot;:3.38700008392334,&quot;left&quot;:1.9049999713897705,&quot;right&quot;:0.01950000412762165,&quot;top&quot;:0.8730000257492065},&quot;type&quot;:0},{&quot;id&quot;:&quot;2021-04-01T15:01:40&quot;,&quot;margin&quot;:{&quot;bottom&quot;:2.5399999618530273,&quot;left&quot;:0.6150000095367432,&quot;right&quot;:1.2697499990463257,&quot;top&quot;:0.02600000612437725},&quot;type&quot;:0}],&quot;type&quot;:0}],&quot;type&quot;:0}"/>
  <p:tag name="KSO_WM_SLIDE_POSITION" val="48*54"/>
  <p:tag name="KSO_WM_SLIDE_RATIO" val="1.777778"/>
  <p:tag name="KSO_WM_SLIDE_SIZE" val="876*414"/>
  <p:tag name="KSO_WM_SLIDE_SUBTYPE" val="picTxt"/>
  <p:tag name="KSO_WM_SLIDE_SUPPORT_FEATURE_TYPE" val="1"/>
  <p:tag name="KSO_WM_SLIDE_TYPE" val="text"/>
  <p:tag name="KSO_WM_TAG_VERSION" val="1.0"/>
  <p:tag name="KSO_WM_TEMPLATE_ASSEMBLE_GROUPID" val="60656e7c4054ed1e2fb7f9c0"/>
  <p:tag name="KSO_WM_TEMPLATE_ASSEMBLE_XID" val="60656e7c4054ed1e2fb7f9c0"/>
  <p:tag name="KSO_WM_TEMPLATE_CATEGORY" val="diagram"/>
  <p:tag name="KSO_WM_TEMPLATE_COLOR_TYPE" val="1"/>
  <p:tag name="KSO_WM_TEMPLATE_INDEX" val="20208622"/>
  <p:tag name="KSO_WM_TEMPLATE_MASTER_TYPE" val="0"/>
  <p:tag name="KSO_WM_TEMPLATE_SUBCATEGORY" val="21"/>
</p:tagLst>
</file>

<file path=ppt/tags/tag5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_14*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5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4**"/>
  <p:tag name="KSO_WM_UNIT_LAYERLEVEL" val="1"/>
  <p:tag name="KSO_WM_UNIT_TEXT_FILL_FORE_SCHEMECOLOR_INDEX" val="2"/>
  <p:tag name="KSO_WM_UNIT_TEXT_FILL_FORE_SCHEMECOLOR_INDEX_BRIGHTNESS" val="0"/>
  <p:tag name="KSO_WM_UNIT_TEXT_FILL_TYPE" val="1"/>
</p:tagLst>
</file>

<file path=ppt/tags/tag5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4**"/>
  <p:tag name="KSO_WM_UNIT_LAYERLEVEL" val="1"/>
  <p:tag name="KSO_WM_UNIT_TEXT_FILL_FORE_SCHEMECOLOR_INDEX" val="2"/>
  <p:tag name="KSO_WM_UNIT_TEXT_FILL_FORE_SCHEMECOLOR_INDEX_BRIGHTNESS" val="0"/>
  <p:tag name="KSO_WM_UNIT_TEXT_FILL_TYPE" val="1"/>
</p:tagLst>
</file>

<file path=ppt/tags/tag52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4**"/>
  <p:tag name="KSO_WM_UNIT_LAYERLEVEL" val="1"/>
  <p:tag name="KSO_WM_UNIT_TEXT_FILL_FORE_SCHEMECOLOR_INDEX" val="2"/>
  <p:tag name="KSO_WM_UNIT_TEXT_FILL_FORE_SCHEMECOLOR_INDEX_BRIGHTNESS" val="0"/>
  <p:tag name="KSO_WM_UNIT_TEXT_FILL_TYPE" val="1"/>
</p:tagLst>
</file>

<file path=ppt/tags/tag52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4**"/>
  <p:tag name="KSO_WM_UNIT_LAYERLEVEL" val="1"/>
  <p:tag name="KSO_WM_UNIT_TEXT_FILL_FORE_SCHEMECOLOR_INDEX" val="2"/>
  <p:tag name="KSO_WM_UNIT_TEXT_FILL_FORE_SCHEMECOLOR_INDEX_BRIGHTNESS" val="0"/>
  <p:tag name="KSO_WM_UNIT_TEXT_FILL_TYPE" val="1"/>
</p:tagLst>
</file>

<file path=ppt/tags/tag530.xml><?xml version="1.0" encoding="utf-8"?>
<p:tagLst xmlns:p="http://schemas.openxmlformats.org/presentationml/2006/main">
  <p:tag name="KSO_WM_BEAUTIFY_FLAG" val="#wm#"/>
  <p:tag name="KSO_WM_CHIP_GROUPID" val="5ed7466bafe44fab1839bd3a"/>
  <p:tag name="KSO_WM_CHIP_XID" val="5ed203c57ab0972fba70b229"/>
  <p:tag name="KSO_WM_TAG_VERSION" val="1.0"/>
  <p:tag name="KSO_WM_TEMPLATE_ASSEMBLE_GROUPID" val="60656ea64054ed1e2fb7fd0a"/>
  <p:tag name="KSO_WM_TEMPLATE_ASSEMBLE_XID" val="60656ea64054ed1e2fb7fd0a"/>
  <p:tag name="KSO_WM_TEMPLATE_CATEGORY" val="diagram"/>
  <p:tag name="KSO_WM_TEMPLATE_INDEX" val="20217135"/>
  <p:tag name="KSO_WM_UNIT_BLOCK" val="0"/>
  <p:tag name="KSO_WM_UNIT_COMPATIBLE" val="0"/>
  <p:tag name="KSO_WM_UNIT_DEC_AREA_ID" val="c29328e584124cc2a0dd0250f1a4fe0a"/>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135_1*i*2"/>
  <p:tag name="KSO_WM_UNIT_INDEX" val="2"/>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531.xml><?xml version="1.0" encoding="utf-8"?>
<p:tagLst xmlns:p="http://schemas.openxmlformats.org/presentationml/2006/main">
  <p:tag name="KSO_WM_BEAUTIFY_FLAG" val="#wm#"/>
  <p:tag name="KSO_WM_CHIP_GROUPID" val="5ed7466bafe44fab1839bd3a"/>
  <p:tag name="KSO_WM_CHIP_XID" val="5ed203c57ab0972fba70b229"/>
  <p:tag name="KSO_WM_TAG_VERSION" val="1.0"/>
  <p:tag name="KSO_WM_TEMPLATE_ASSEMBLE_GROUPID" val="60656ea64054ed1e2fb7fd0a"/>
  <p:tag name="KSO_WM_TEMPLATE_ASSEMBLE_XID" val="60656ea64054ed1e2fb7fd0a"/>
  <p:tag name="KSO_WM_TEMPLATE_CATEGORY" val="diagram"/>
  <p:tag name="KSO_WM_TEMPLATE_INDEX" val="20217135"/>
  <p:tag name="KSO_WM_UNIT_BLOCK" val="0"/>
  <p:tag name="KSO_WM_UNIT_COMPATIBLE" val="0"/>
  <p:tag name="KSO_WM_UNIT_DEC_AREA_ID" val="c0200d132c754560be5c5585b8d4588d"/>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135_1*i*3"/>
  <p:tag name="KSO_WM_UNIT_INDEX" val="3"/>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532.xml><?xml version="1.0" encoding="utf-8"?>
<p:tagLst xmlns:p="http://schemas.openxmlformats.org/presentationml/2006/main">
  <p:tag name="KSO_WM_BEAUTIFY_FLAG" val="#wm#"/>
  <p:tag name="KSO_WM_CHIP_GROUPID" val="5ed7466bafe44fab1839bd3a"/>
  <p:tag name="KSO_WM_CHIP_XID" val="5ed203c57ab0972fba70b229"/>
  <p:tag name="KSO_WM_TAG_VERSION" val="1.0"/>
  <p:tag name="KSO_WM_TEMPLATE_ASSEMBLE_GROUPID" val="60656ea64054ed1e2fb7fd0a"/>
  <p:tag name="KSO_WM_TEMPLATE_ASSEMBLE_XID" val="60656ea64054ed1e2fb7fd0a"/>
  <p:tag name="KSO_WM_TEMPLATE_CATEGORY" val="diagram"/>
  <p:tag name="KSO_WM_TEMPLATE_INDEX" val="20217135"/>
  <p:tag name="KSO_WM_UNIT_BLOCK" val="0"/>
  <p:tag name="KSO_WM_UNIT_COMPATIBLE" val="0"/>
  <p:tag name="KSO_WM_UNIT_DEC_AREA_ID" val="73fa9746dca74bddabbb662d28540912"/>
  <p:tag name="KSO_WM_UNIT_DECORATE_INFO" val="{&quot;ReferentInfo&quot;:{&quot;Id&quot;:&quot;slide&quot;,&quot;X&quot;:{&quot;Pos&quot;:1},&quot;Y&quot;:{&quot;Pos&quot;:1}},&quot;DecorateInfoX&quot;:{&quot;Pos&quot;:1,&quot;IsAbs&quot;:false},&quot;DecorateInfoY&quot;:{&quot;Pos&quot;:1,&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135_1*i*4"/>
  <p:tag name="KSO_WM_UNIT_INDEX" val="4"/>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168"/>
</p:tagLst>
</file>

<file path=ppt/tags/tag533.xml><?xml version="1.0" encoding="utf-8"?>
<p:tagLst xmlns:p="http://schemas.openxmlformats.org/presentationml/2006/main">
  <p:tag name="KSO_WM_ASSEMBLE_CHIP_INDEX" val="b992ebf08c624d90bea86e748de12ed3"/>
  <p:tag name="KSO_WM_BEAUTIFY_FLAG" val="#wm#"/>
  <p:tag name="KSO_WM_CHIP_FILLAREA_FILL_RULE" val="{&quot;fill_align&quot;:&quot;cm&quot;,&quot;fill_mode&quot;:&quot;full&quot;,&quot;sacle_strategy&quot;:&quot;smart&quot;}"/>
  <p:tag name="KSO_WM_CHIP_GROUPID" val="5e7881253197e252a37019b5"/>
  <p:tag name="KSO_WM_CHIP_XID" val="5e7881253197e252a37019b6"/>
  <p:tag name="KSO_WM_TAG_VERSION" val="1.0"/>
  <p:tag name="KSO_WM_TEMPLATE_ASSEMBLE_GROUPID" val="60656ea64054ed1e2fb7fd0a"/>
  <p:tag name="KSO_WM_TEMPLATE_ASSEMBLE_XID" val="60656ea64054ed1e2fb7fd0a"/>
  <p:tag name="KSO_WM_TEMPLATE_CATEGORY" val="diagram"/>
  <p:tag name="KSO_WM_TEMPLATE_INDEX" val="20217135"/>
  <p:tag name="KSO_WM_UNIT_BLOCK" val="0"/>
  <p:tag name="KSO_WM_UNIT_COMPATIBLE" val="0"/>
  <p:tag name="KSO_WM_UNIT_DEC_AREA_ID" val="c27c6c2ff7e44f0b923c3605697d62c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7135_1*a*1"/>
  <p:tag name="KSO_WM_UNIT_INDEX" val="1"/>
  <p:tag name="KSO_WM_UNIT_ISCONTENTSTITLE" val="0"/>
  <p:tag name="KSO_WM_UNIT_ISNUMDGMTITLE" val="0"/>
  <p:tag name="KSO_WM_UNIT_LAYERLEVEL" val="1"/>
  <p:tag name="KSO_WM_UNIT_NOCLEAR" val="0"/>
  <p:tag name="KSO_WM_UNIT_PRESET_TEXT" val="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6"/>
</p:tagLst>
</file>

<file path=ppt/tags/tag534.xml><?xml version="1.0" encoding="utf-8"?>
<p:tagLst xmlns:p="http://schemas.openxmlformats.org/presentationml/2006/main">
  <p:tag name="KSO_WM_ASSEMBLE_CHIP_INDEX" val="7805fd5212084fa3933b7015801401df"/>
  <p:tag name="KSO_WM_BEAUTIFY_FLAG" val="#wm#"/>
  <p:tag name="KSO_WM_CHIP_FILLAREA_FILL_RULE" val="{&quot;fill_align&quot;:&quot;cm&quot;,&quot;fill_mode&quot;:&quot;full&quot;,&quot;sacle_strategy&quot;:&quot;smart&quot;}"/>
  <p:tag name="KSO_WM_CHIP_GROUPID" val="5e7310da9a230a26b9e88a19"/>
  <p:tag name="KSO_WM_CHIP_XID" val="5e7310da9a230a26b9e88a1a"/>
  <p:tag name="KSO_WM_TAG_VERSION" val="1.0"/>
  <p:tag name="KSO_WM_TEMPLATE_ASSEMBLE_GROUPID" val="60656ea64054ed1e2fb7fd0a"/>
  <p:tag name="KSO_WM_TEMPLATE_ASSEMBLE_XID" val="60656ea64054ed1e2fb7fd0a"/>
  <p:tag name="KSO_WM_TEMPLATE_CATEGORY" val="diagram"/>
  <p:tag name="KSO_WM_TEMPLATE_INDEX" val="20217135"/>
  <p:tag name="KSO_WM_UNIT_COMPATIBLE" val="0"/>
  <p:tag name="KSO_WM_UNIT_DEC_AREA_ID" val="a22b1b26692b4ca9b0381a3f906ea6e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7135_1*d*1"/>
  <p:tag name="KSO_WM_UNIT_INDEX" val="1"/>
  <p:tag name="KSO_WM_UNIT_LAYERLEVEL" val="1"/>
  <p:tag name="KSO_WM_UNIT_PICTURE_CLIP_FLAG" val="0"/>
  <p:tag name="KSO_WM_UNIT_SM_LIMIT_TYPE" val="2"/>
  <p:tag name="KSO_WM_UNIT_SUPPORT_UNIT_TYPE" val="[&quot;d&quot;]"/>
  <p:tag name="KSO_WM_UNIT_TYPE" val="d"/>
  <p:tag name="KSO_WM_UNIT_VALUE" val="804*973"/>
</p:tagLst>
</file>

<file path=ppt/tags/tag535.xml><?xml version="1.0" encoding="utf-8"?>
<p:tagLst xmlns:p="http://schemas.openxmlformats.org/presentationml/2006/main">
  <p:tag name="KSO_WM_ASSEMBLE_CHIP_INDEX" val="3b90f10135b343998b5b451c57a14cc1"/>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a64054ed1e2fb7fd0a"/>
  <p:tag name="KSO_WM_TEMPLATE_ASSEMBLE_XID" val="60656ea64054ed1e2fb7fd0a"/>
  <p:tag name="KSO_WM_TEMPLATE_CATEGORY" val="diagram"/>
  <p:tag name="KSO_WM_TEMPLATE_INDEX" val="20217135"/>
  <p:tag name="KSO_WM_UNIT_BLOCK" val="0"/>
  <p:tag name="KSO_WM_UNIT_COMPATIBLE" val="0"/>
  <p:tag name="KSO_WM_UNIT_DEC_AREA_ID" val="4b521520670a4c30b70ec79ebaf4d93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13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104"/>
</p:tagLst>
</file>

<file path=ppt/tags/tag536.xml><?xml version="1.0" encoding="utf-8"?>
<p:tagLst xmlns:p="http://schemas.openxmlformats.org/presentationml/2006/main">
  <p:tag name="KSO_WM_BEAUTIFY_FLAG" val="#wm#"/>
  <p:tag name="KSO_WM_CHIP_FILLPROP" val="[[{&quot;fill_id&quot;:&quot;91a4e7836c6d4155ad053c42651ba485&quot;,&quot;fill_align&quot;:&quot;cm&quot;,&quot;text_align&quot;:&quot;cm&quot;,&quot;text_direction&quot;:&quot;horizontal&quot;,&quot;chip_types&quot;:[&quot;header&quot;]},{&quot;fill_id&quot;:&quot;d8d47328ad0b4b23ad19654c6e197ee5&quot;,&quot;fill_align&quot;:&quot;cm&quot;,&quot;text_align&quot;:&quot;lm&quot;,&quot;text_direction&quot;:&quot;horizontal&quot;,&quot;chip_types&quot;:[&quot;text&quot;,&quot;picture&quot;]},{&quot;fill_id&quot;:&quot;d232afdae4364dcc930c0c19b5e28f45&quot;,&quot;fill_align&quot;:&quot;cm&quot;,&quot;text_align&quot;:&quot;lm&quot;,&quot;text_direction&quot;:&quot;horizontal&quot;,&quot;chip_types&quot;:[&quot;pictext&quot;,&quot;text&quot;,&quot;picture&quot;,&quot;chart&quot;,&quot;table&quot;,&quot;video&quot;],&quot;support_features&quot;:[&quot;collage&quot;,&quot;carousel&quot;]}]]"/>
  <p:tag name="KSO_WM_CHIP_GROUPID" val="5ed7466bafe44fab1839bd3a"/>
  <p:tag name="KSO_WM_CHIP_INFOS" val="{&quot;layout_type&quot;:&quot;leftright&quot;,&quot;layout_feature&quot;:2,&quot;tags&quot;:{&quot;style&quot;:[&quot;商务&quot;,&quot;简约&quot;,&quot;卡通&quot;,&quot;欧美风&quot;,&quot;黑板风&quot;,&quot;渐变风&quot;]},&quot;slide_type&quot;:[&quot;text&quot;],&quot;aspect_ratio&quot;:&quot;16:9&quot;,&quot;diagram&quot;:{&quot;type&quot;:[],&quot;direction&quot;:0,&quot;isSupportDecBetweenItems&quot;:false}}"/>
  <p:tag name="KSO_WM_CHIP_XID" val="5ed203c57ab0972fba70b229"/>
  <p:tag name="KSO_WM_DIAGRAM_GROUP_CODE" val="m1-1"/>
  <p:tag name="KSO_WM_SLIDE_BACKGROUND" val="[&quot;leftRight&quot;,&quot;general&quot;]"/>
  <p:tag name="KSO_WM_SLIDE_BACKGROUND_TYPE" val="leftRight"/>
  <p:tag name="KSO_WM_SLIDE_BK_DARK_LIGHT" val="2"/>
  <p:tag name="KSO_WM_SLIDE_COLORSCHEME_VERSION" val="3.2"/>
  <p:tag name="KSO_WM_SLIDE_DIAGTYPE" val="m"/>
  <p:tag name="KSO_WM_SLIDE_ID" val="diagram20217135_1"/>
  <p:tag name="KSO_WM_SLIDE_INDEX" val="1"/>
  <p:tag name="KSO_WM_SLIDE_ITEM_CNT" val="0"/>
  <p:tag name="KSO_WM_SLIDE_LAYOUT" val="a_d_f"/>
  <p:tag name="KSO_WM_SLIDE_LAYOUT_CNT" val="1_1_1"/>
  <p:tag name="KSO_WM_SLIDE_LAYOUT_INFO" val="{&quot;backgroundInfo&quot;:[{&quot;bottom&quot;:0,&quot;bottomAbs&quot;:false,&quot;left&quot;:0,&quot;leftAbs&quot;:false,&quot;right&quot;:0.5,&quot;rightAbs&quot;:false,&quot;top&quot;:0,&quot;topAbs&quot;:false,&quot;type&quot;:&quot;leftRight&quot;},{&quot;bottom&quot;:0,&quot;bottomAbs&quot;:false,&quot;left&quot;:0,&quot;leftAbs&quot;:false,&quot;right&quot;:0,&quot;rightAbs&quot;:false,&quot;top&quot;:0,&quot;topAbs&quot;:false,&quot;type&quot;:&quot;general&quot;}],&quot;direction&quot;:1,&quot;id&quot;:&quot;2021-04-01T15:10:48&quot;,&quot;maxSize&quot;:{&quot;size1&quot;:33.79961447465466},&quot;minSize&quot;:{&quot;size1&quot;:33.79961447465466},&quot;normalSize&quot;:{&quot;size1&quot;:33.79961447465466},&quot;subLayout&quot;:[{&quot;id&quot;:&quot;2021-04-01T15:10:48&quot;,&quot;margin&quot;:{&quot;bottom&quot;:2.9629998207092285,&quot;left&quot;:1.2697499990463257,&quot;right&quot;:0,&quot;top&quot;:2.9629998207092285},&quot;type&quot;:0},{&quot;direction&quot;:1,&quot;id&quot;:&quot;2021-04-01T15:10:48&quot;,&quot;maxSize&quot;:{&quot;size1&quot;:41.59941763882147},&quot;minSize&quot;:{&quot;size1&quot;:41.59941763882147},&quot;normalSize&quot;:{&quot;size1&quot;:41.59941763882147},&quot;subLayout&quot;:[{&quot;id&quot;:&quot;2021-04-01T15:10:48&quot;,&quot;margin&quot;:{&quot;bottom&quot;:7.197000503540039,&quot;left&quot;:1.2697499990463257,&quot;right&quot;:0,&quot;top&quot;:6.349999904632568},&quot;type&quot;:0},{&quot;id&quot;:&quot;2021-04-01T15:10:48&quot;,&quot;margin&quot;:{&quot;bottom&quot;:2.9629998207092285,&quot;left&quot;:1.2697499990463257,&quot;right&quot;:1.2697499990463257,&quot;top&quot;:2.9629998207092285},&quot;type&quot;:0}],&quot;type&quot;:0}],&quot;type&quot;:0}"/>
  <p:tag name="KSO_WM_SLIDE_POSITION" val="0*0"/>
  <p:tag name="KSO_WM_SLIDE_RATIO" val="1.777778"/>
  <p:tag name="KSO_WM_SLIDE_SIZE" val="912*540"/>
  <p:tag name="KSO_WM_SLIDE_SUBTYPE" val="picTxt"/>
  <p:tag name="KSO_WM_SLIDE_SUPPORT_FEATURE_TYPE" val="0"/>
  <p:tag name="KSO_WM_SLIDE_TYPE" val="text"/>
  <p:tag name="KSO_WM_TAG_VERSION" val="1.0"/>
  <p:tag name="KSO_WM_TEMPLATE_ASSEMBLE_GROUPID" val="60656ea64054ed1e2fb7fd0a"/>
  <p:tag name="KSO_WM_TEMPLATE_ASSEMBLE_XID" val="60656ea64054ed1e2fb7fd0a"/>
  <p:tag name="KSO_WM_TEMPLATE_CATEGORY" val="diagram"/>
  <p:tag name="KSO_WM_TEMPLATE_COLOR_TYPE" val="1"/>
  <p:tag name="KSO_WM_TEMPLATE_INDEX" val="20217135"/>
  <p:tag name="KSO_WM_TEMPLATE_MASTER_TYPE" val="0"/>
  <p:tag name="KSO_WM_TEMPLATE_SUBCATEGORY" val="21"/>
</p:tagLst>
</file>

<file path=ppt/tags/tag537.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0"/>
  <p:tag name="KSO_WM_UNIT_DEC_AREA_ID" val="12d0e4dd999f491584143d8f78c12757"/>
  <p:tag name="KSO_WM_UNIT_DEFAULT_FONT" val="60;66;2"/>
  <p:tag name="KSO_WM_UNIT_DIAGRAM_ISNUMVISUAL" val="0"/>
  <p:tag name="KSO_WM_UNIT_DIAGRAM_ISREFERUNIT" val="0"/>
  <p:tag name="KSO_WM_UNIT_HIGHLIGHT" val="0"/>
  <p:tag name="KSO_WM_UNIT_ID" val="custom20221225_7*a*1"/>
  <p:tag name="KSO_WM_UNIT_INDEX" val="1"/>
  <p:tag name="KSO_WM_UNIT_ISCONTENTSTITLE" val="0"/>
  <p:tag name="KSO_WM_UNIT_ISNUMDGMTITLE" val="0"/>
  <p:tag name="KSO_WM_UNIT_LAYERLEVEL" val="1"/>
  <p:tag name="KSO_WM_UNIT_NOCLEAR" val="0"/>
  <p:tag name="KSO_WM_UNIT_PRESET_TEXT" val="单击添加标题"/>
  <p:tag name="KSO_WM_UNIT_TEXT_FILL_FORE_SCHEMECOLOR_INDEX" val="13"/>
  <p:tag name="KSO_WM_UNIT_TEXT_FILL_FORE_SCHEMECOLOR_INDEX_BRIGHTNESS" val="0"/>
  <p:tag name="KSO_WM_UNIT_TEXT_FILL_TYPE" val="1"/>
  <p:tag name="KSO_WM_UNIT_TYPE" val="a"/>
  <p:tag name="KSO_WM_UNIT_VALUE" val="8"/>
</p:tagLst>
</file>

<file path=ppt/tags/tag538.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1"/>
  <p:tag name="KSO_WM_UNIT_DEC_AREA_ID" val="1f22aa86c1e541a69abad81b5e67f1b7"/>
  <p:tag name="KSO_WM_UNIT_DEFAULT_FONT" val="72;80;2"/>
  <p:tag name="KSO_WM_UNIT_DIAGRAM_ISNUMVISUAL" val="0"/>
  <p:tag name="KSO_WM_UNIT_DIAGRAM_ISREFERUNIT" val="0"/>
  <p:tag name="KSO_WM_UNIT_HIGHLIGHT" val="0"/>
  <p:tag name="KSO_WM_UNIT_ID" val="custom20221225_7*e*1"/>
  <p:tag name="KSO_WM_UNIT_INDEX" val="1"/>
  <p:tag name="KSO_WM_UNIT_LAYERLEVEL" val="1"/>
  <p:tag name="KSO_WM_UNIT_NOCLEAR" val="0"/>
  <p:tag name="KSO_WM_UNIT_PRESET_TEXT" val="01"/>
  <p:tag name="KSO_WM_UNIT_TEXT_FILL_FORE_SCHEMECOLOR_INDEX" val="13"/>
  <p:tag name="KSO_WM_UNIT_TEXT_FILL_FORE_SCHEMECOLOR_INDEX_BRIGHTNESS" val="0"/>
  <p:tag name="KSO_WM_UNIT_TEXT_FILL_TYPE" val="1"/>
  <p:tag name="KSO_WM_UNIT_TYPE" val="e"/>
  <p:tag name="KSO_WM_UNIT_VALUE" val="2"/>
</p:tagLst>
</file>

<file path=ppt/tags/tag539.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0"/>
  <p:tag name="KSO_WM_UNIT_DEC_AREA_ID" val="fc53012bdaf94495bfeed4ef77efe59b"/>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2},&quot;ReferentInfo&quot;:{&quot;Id&quot;:&quot;12d0e4dd999f491584143d8f78c12757&quot;,&quot;X&quot;:{&quot;Pos&quot;:1},&quot;Y&quot;:{&quot;Pos&quot;:0}},&quot;whChangeMode&quot;:0}"/>
  <p:tag name="KSO_WM_UNIT_DIAGRAM_ISNUMVISUAL" val="0"/>
  <p:tag name="KSO_WM_UNIT_DIAGRAM_ISREFERUNIT" val="0"/>
  <p:tag name="KSO_WM_UNIT_HIGHLIGHT" val="0"/>
  <p:tag name="KSO_WM_UNIT_ID" val="custom20221225_7*i*1"/>
  <p:tag name="KSO_WM_UNIT_INDEX" val="1"/>
  <p:tag name="KSO_WM_UNIT_LAYERLEVEL" val="1"/>
  <p:tag name="KSO_WM_UNIT_LINE_FILL_TYPE" val="2"/>
  <p:tag name="KSO_WM_UNIT_LINE_FORE_SCHEMECOLOR_INDEX" val="5"/>
  <p:tag name="KSO_WM_UNIT_LINE_FORE_SCHEMECOLOR_INDEX_BRIGHTNESS" val="0"/>
  <p:tag name="KSO_WM_UNIT_SM_LIMIT_TYPE" val="3"/>
  <p:tag name="KSO_WM_UNIT_TYPE" val="i"/>
</p:tagLst>
</file>

<file path=ppt/tags/tag540.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0"/>
  <p:tag name="KSO_WM_UNIT_DEC_AREA_ID" val="64ed530a71c540a3907b445eb9d310b0"/>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0},&quot;ReferentInfo&quot;:{&quot;Id&quot;:&quot;12d0e4dd999f491584143d8f78c12757&quot;,&quot;X&quot;:{&quot;Pos&quot;:1},&quot;Y&quot;:{&quot;Pos&quot;:2}},&quot;whChangeMode&quot;:0}"/>
  <p:tag name="KSO_WM_UNIT_DIAGRAM_ISNUMVISUAL" val="0"/>
  <p:tag name="KSO_WM_UNIT_DIAGRAM_ISREFERUNIT" val="0"/>
  <p:tag name="KSO_WM_UNIT_HIGHLIGHT" val="0"/>
  <p:tag name="KSO_WM_UNIT_ID" val="custom20221225_7*i*2"/>
  <p:tag name="KSO_WM_UNIT_INDEX" val="2"/>
  <p:tag name="KSO_WM_UNIT_LAYERLEVEL" val="1"/>
  <p:tag name="KSO_WM_UNIT_LINE_FILL_TYPE" val="2"/>
  <p:tag name="KSO_WM_UNIT_LINE_FORE_SCHEMECOLOR_INDEX" val="5"/>
  <p:tag name="KSO_WM_UNIT_LINE_FORE_SCHEMECOLOR_INDEX_BRIGHTNESS" val="0"/>
  <p:tag name="KSO_WM_UNIT_SM_LIMIT_TYPE" val="3"/>
  <p:tag name="KSO_WM_UNIT_TYPE" val="i"/>
</p:tagLst>
</file>

<file path=ppt/tags/tag541.xml><?xml version="1.0" encoding="utf-8"?>
<p:tagLst xmlns:p="http://schemas.openxmlformats.org/presentationml/2006/main">
  <p:tag name="KSO_WM_BEAUTIFY_FLAG" val="#wm#"/>
  <p:tag name="KSO_WM_CHIP_COLORING" val="2"/>
  <p:tag name="KSO_WM_CHIP_DECFILLPROP" val="[]"/>
  <p:tag name="KSO_WM_CHIP_FILLPROP" val="[[{&quot;text_align&quot;:&quot;cm&quot;,&quot;text_direction&quot;:&quot;horizontal&quot;,&quot;support_big_font&quot;:false,&quot;picture_toward&quot;:0,&quot;picture_dockside&quot;:[],&quot;fill_id&quot;:&quot;b0eabfa3615b4574b61aa0e7df4bd3c6&quot;,&quot;fill_align&quot;:&quot;cm&quot;,&quot;chip_types&quot;:[&quot;header&quot;]}]]"/>
  <p:tag name="KSO_WM_CHIP_GROUPID" val="6151345bd3dcef8fee32c237"/>
  <p:tag name="KSO_WM_CHIP_INFOS" val="{&quot;type&quot;:0,&quot;layout_type&quot;:&quot;1_NF_C_14&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itle&quot;,&quot;sectionTitle&quot;,&quot;contents&quot;,&quot;endPage&quot;],&quot;useType&quot;:[&quot;ppt&quot;]}"/>
  <p:tag name="KSO_WM_CHIP_XID" val="6151345bd3dcef8fee32c238"/>
  <p:tag name="KSO_WM_SLIDE_BACKGROUND_TYPE" val="general"/>
  <p:tag name="KSO_WM_SLIDE_BK_DARK_LIGHT" val="2"/>
  <p:tag name="KSO_WM_SLIDE_ID" val="custom20221225_7"/>
  <p:tag name="KSO_WM_SLIDE_INDEX" val="7"/>
  <p:tag name="KSO_WM_SLIDE_ITEM_CNT" val="0"/>
  <p:tag name="KSO_WM_SLIDE_LAYOUT" val="a_e"/>
  <p:tag name="KSO_WM_SLIDE_LAYOUT_CNT" val="1_1"/>
  <p:tag name="KSO_WM_SLIDE_LAYOUT_INFO" val="{&quot;id&quot;:&quot;2021-12-06T17:01:06&quot;,&quot;margin&quot;:{&quot;bottom&quot;:7.479773998260498,&quot;left&quot;:5.16925048828125,&quot;right&quot;:5.220527172088623,&quot;top&quot;:7.479767799377441},&quot;type&quot;:0}"/>
  <p:tag name="KSO_WM_SLIDE_SUBTYPE" val="pureTxt"/>
  <p:tag name="KSO_WM_SLIDE_SUPPORT_FEATURE_TYPE" val="0"/>
  <p:tag name="KSO_WM_SLIDE_TYPE" val="sectionTitle"/>
  <p:tag name="KSO_WM_TAG_VERSION" val="1.0"/>
  <p:tag name="KSO_WM_TEMPLATE_ASSEMBLE_GROUPID" val="61a82d99f40d6225060c5a8d"/>
  <p:tag name="KSO_WM_TEMPLATE_ASSEMBLE_XID" val="61add14df43d82924ffd8290"/>
  <p:tag name="KSO_WM_TEMPLATE_CATEGORY" val="custom"/>
  <p:tag name="KSO_WM_TEMPLATE_COLOR_TYPE" val="1"/>
  <p:tag name="KSO_WM_TEMPLATE_INDEX" val="20221225"/>
  <p:tag name="KSO_WM_TEMPLATE_JOB_ID" val="2"/>
  <p:tag name="KSO_WM_TEMPLATE_MASTER_TYPE" val="1"/>
  <p:tag name="KSO_WM_TEMPLATE_OUTLINE_ID" val="15"/>
  <p:tag name="KSO_WM_TEMPLATE_SCENE_ID" val="1"/>
  <p:tag name="KSO_WM_TEMPLATE_SUBCATEGORY" val="21"/>
  <p:tag name="KSO_WM_TEMPLATE_THUMBS_INDEX" val="1"/>
  <p:tag name="KSO_WM_TEMPLATE_TOPIC_DEFAULT" val="1"/>
  <p:tag name="KSO_WM_TEMPLATE_TOPIC_ID" val="2869567"/>
</p:tagLst>
</file>

<file path=ppt/tags/tag54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_14*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54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4**"/>
  <p:tag name="KSO_WM_UNIT_LAYERLEVEL" val="1"/>
  <p:tag name="KSO_WM_UNIT_TEXT_FILL_FORE_SCHEMECOLOR_INDEX" val="2"/>
  <p:tag name="KSO_WM_UNIT_TEXT_FILL_FORE_SCHEMECOLOR_INDEX_BRIGHTNESS" val="0"/>
  <p:tag name="KSO_WM_UNIT_TEXT_FILL_TYPE" val="1"/>
</p:tagLst>
</file>

<file path=ppt/tags/tag54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4**"/>
  <p:tag name="KSO_WM_UNIT_LAYERLEVEL" val="1"/>
  <p:tag name="KSO_WM_UNIT_TEXT_FILL_FORE_SCHEMECOLOR_INDEX" val="2"/>
  <p:tag name="KSO_WM_UNIT_TEXT_FILL_FORE_SCHEMECOLOR_INDEX_BRIGHTNESS" val="0"/>
  <p:tag name="KSO_WM_UNIT_TEXT_FILL_TYPE" val="1"/>
</p:tagLst>
</file>

<file path=ppt/tags/tag5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4**"/>
  <p:tag name="KSO_WM_UNIT_LAYERLEVEL" val="1"/>
  <p:tag name="KSO_WM_UNIT_TEXT_FILL_FORE_SCHEMECOLOR_INDEX" val="2"/>
  <p:tag name="KSO_WM_UNIT_TEXT_FILL_FORE_SCHEMECOLOR_INDEX_BRIGHTNESS" val="0"/>
  <p:tag name="KSO_WM_UNIT_TEXT_FILL_TYPE" val="1"/>
</p:tagLst>
</file>

<file path=ppt/tags/tag5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4**"/>
  <p:tag name="KSO_WM_UNIT_LAYERLEVEL" val="1"/>
  <p:tag name="KSO_WM_UNIT_TEXT_FILL_FORE_SCHEMECOLOR_INDEX" val="2"/>
  <p:tag name="KSO_WM_UNIT_TEXT_FILL_FORE_SCHEMECOLOR_INDEX_BRIGHTNESS" val="0"/>
  <p:tag name="KSO_WM_UNIT_TEXT_FILL_TYPE" val="1"/>
</p:tagLst>
</file>

<file path=ppt/tags/tag547.xml><?xml version="1.0" encoding="utf-8"?>
<p:tagLst xmlns:p="http://schemas.openxmlformats.org/presentationml/2006/main">
  <p:tag name="KSO_WM_BEAUTIFY_FLAG" val="#wm#"/>
  <p:tag name="KSO_WM_CHIP_GROUPID" val="5ed7466bafe44fab1839bd3a"/>
  <p:tag name="KSO_WM_CHIP_XID" val="5ed203c57ab0972fba70b229"/>
  <p:tag name="KSO_WM_TAG_VERSION" val="1.0"/>
  <p:tag name="KSO_WM_TEMPLATE_ASSEMBLE_GROUPID" val="60656ea64054ed1e2fb7fd0a"/>
  <p:tag name="KSO_WM_TEMPLATE_ASSEMBLE_XID" val="60656ea64054ed1e2fb7fd0a"/>
  <p:tag name="KSO_WM_TEMPLATE_CATEGORY" val="diagram"/>
  <p:tag name="KSO_WM_TEMPLATE_INDEX" val="20217135"/>
  <p:tag name="KSO_WM_UNIT_BLOCK" val="0"/>
  <p:tag name="KSO_WM_UNIT_COMPATIBLE" val="0"/>
  <p:tag name="KSO_WM_UNIT_DEC_AREA_ID" val="c29328e584124cc2a0dd0250f1a4fe0a"/>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135_1*i*2"/>
  <p:tag name="KSO_WM_UNIT_INDEX" val="2"/>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548.xml><?xml version="1.0" encoding="utf-8"?>
<p:tagLst xmlns:p="http://schemas.openxmlformats.org/presentationml/2006/main">
  <p:tag name="KSO_WM_BEAUTIFY_FLAG" val="#wm#"/>
  <p:tag name="KSO_WM_CHIP_GROUPID" val="5ed7466bafe44fab1839bd3a"/>
  <p:tag name="KSO_WM_CHIP_XID" val="5ed203c57ab0972fba70b229"/>
  <p:tag name="KSO_WM_TAG_VERSION" val="1.0"/>
  <p:tag name="KSO_WM_TEMPLATE_ASSEMBLE_GROUPID" val="60656ea64054ed1e2fb7fd0a"/>
  <p:tag name="KSO_WM_TEMPLATE_ASSEMBLE_XID" val="60656ea64054ed1e2fb7fd0a"/>
  <p:tag name="KSO_WM_TEMPLATE_CATEGORY" val="diagram"/>
  <p:tag name="KSO_WM_TEMPLATE_INDEX" val="20217135"/>
  <p:tag name="KSO_WM_UNIT_BLOCK" val="0"/>
  <p:tag name="KSO_WM_UNIT_COMPATIBLE" val="0"/>
  <p:tag name="KSO_WM_UNIT_DEC_AREA_ID" val="c0200d132c754560be5c5585b8d4588d"/>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135_1*i*3"/>
  <p:tag name="KSO_WM_UNIT_INDEX" val="3"/>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2"/>
</p:tagLst>
</file>

<file path=ppt/tags/tag549.xml><?xml version="1.0" encoding="utf-8"?>
<p:tagLst xmlns:p="http://schemas.openxmlformats.org/presentationml/2006/main">
  <p:tag name="KSO_WM_BEAUTIFY_FLAG" val="#wm#"/>
  <p:tag name="KSO_WM_CHIP_GROUPID" val="5ed7466bafe44fab1839bd3a"/>
  <p:tag name="KSO_WM_CHIP_XID" val="5ed203c57ab0972fba70b229"/>
  <p:tag name="KSO_WM_TAG_VERSION" val="1.0"/>
  <p:tag name="KSO_WM_TEMPLATE_ASSEMBLE_GROUPID" val="60656ea64054ed1e2fb7fd0a"/>
  <p:tag name="KSO_WM_TEMPLATE_ASSEMBLE_XID" val="60656ea64054ed1e2fb7fd0a"/>
  <p:tag name="KSO_WM_TEMPLATE_CATEGORY" val="diagram"/>
  <p:tag name="KSO_WM_TEMPLATE_INDEX" val="20217135"/>
  <p:tag name="KSO_WM_UNIT_BLOCK" val="0"/>
  <p:tag name="KSO_WM_UNIT_COMPATIBLE" val="0"/>
  <p:tag name="KSO_WM_UNIT_DEC_AREA_ID" val="73fa9746dca74bddabbb662d28540912"/>
  <p:tag name="KSO_WM_UNIT_DECORATE_INFO" val="{&quot;ReferentInfo&quot;:{&quot;Id&quot;:&quot;slide&quot;,&quot;X&quot;:{&quot;Pos&quot;:1},&quot;Y&quot;:{&quot;Pos&quot;:1}},&quot;DecorateInfoX&quot;:{&quot;Pos&quot;:1,&quot;IsAbs&quot;:false},&quot;DecorateInfoY&quot;:{&quot;Pos&quot;:1,&quot;IsAbs&quot;:fals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135_1*i*4"/>
  <p:tag name="KSO_WM_UNIT_INDEX" val="4"/>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168"/>
</p:tagLst>
</file>

<file path=ppt/tags/tag550.xml><?xml version="1.0" encoding="utf-8"?>
<p:tagLst xmlns:p="http://schemas.openxmlformats.org/presentationml/2006/main">
  <p:tag name="KSO_WM_ASSEMBLE_CHIP_INDEX" val="b992ebf08c624d90bea86e748de12ed3"/>
  <p:tag name="KSO_WM_BEAUTIFY_FLAG" val="#wm#"/>
  <p:tag name="KSO_WM_CHIP_FILLAREA_FILL_RULE" val="{&quot;fill_align&quot;:&quot;cm&quot;,&quot;fill_mode&quot;:&quot;full&quot;,&quot;sacle_strategy&quot;:&quot;smart&quot;}"/>
  <p:tag name="KSO_WM_CHIP_GROUPID" val="5e7881253197e252a37019b5"/>
  <p:tag name="KSO_WM_CHIP_XID" val="5e7881253197e252a37019b6"/>
  <p:tag name="KSO_WM_TAG_VERSION" val="1.0"/>
  <p:tag name="KSO_WM_TEMPLATE_ASSEMBLE_GROUPID" val="60656ea64054ed1e2fb7fd0a"/>
  <p:tag name="KSO_WM_TEMPLATE_ASSEMBLE_XID" val="60656ea64054ed1e2fb7fd0a"/>
  <p:tag name="KSO_WM_TEMPLATE_CATEGORY" val="diagram"/>
  <p:tag name="KSO_WM_TEMPLATE_INDEX" val="20217135"/>
  <p:tag name="KSO_WM_UNIT_BLOCK" val="0"/>
  <p:tag name="KSO_WM_UNIT_COMPATIBLE" val="0"/>
  <p:tag name="KSO_WM_UNIT_DEC_AREA_ID" val="c27c6c2ff7e44f0b923c3605697d62c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7135_1*a*1"/>
  <p:tag name="KSO_WM_UNIT_INDEX" val="1"/>
  <p:tag name="KSO_WM_UNIT_ISCONTENTSTITLE" val="0"/>
  <p:tag name="KSO_WM_UNIT_ISNUMDGMTITLE" val="0"/>
  <p:tag name="KSO_WM_UNIT_LAYERLEVEL" val="1"/>
  <p:tag name="KSO_WM_UNIT_NOCLEAR" val="0"/>
  <p:tag name="KSO_WM_UNIT_PRESET_TEXT" val="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6"/>
</p:tagLst>
</file>

<file path=ppt/tags/tag551.xml><?xml version="1.0" encoding="utf-8"?>
<p:tagLst xmlns:p="http://schemas.openxmlformats.org/presentationml/2006/main">
  <p:tag name="KSO_WM_BEAUTIFY_FLAG" val="#wm#"/>
  <p:tag name="KSO_WM_CHIP_FILLPROP" val="[[{&quot;fill_id&quot;:&quot;91a4e7836c6d4155ad053c42651ba485&quot;,&quot;fill_align&quot;:&quot;cm&quot;,&quot;text_align&quot;:&quot;cm&quot;,&quot;text_direction&quot;:&quot;horizontal&quot;,&quot;chip_types&quot;:[&quot;header&quot;]},{&quot;fill_id&quot;:&quot;d8d47328ad0b4b23ad19654c6e197ee5&quot;,&quot;fill_align&quot;:&quot;cm&quot;,&quot;text_align&quot;:&quot;lm&quot;,&quot;text_direction&quot;:&quot;horizontal&quot;,&quot;chip_types&quot;:[&quot;text&quot;,&quot;picture&quot;]},{&quot;fill_id&quot;:&quot;d232afdae4364dcc930c0c19b5e28f45&quot;,&quot;fill_align&quot;:&quot;cm&quot;,&quot;text_align&quot;:&quot;lm&quot;,&quot;text_direction&quot;:&quot;horizontal&quot;,&quot;chip_types&quot;:[&quot;pictext&quot;,&quot;text&quot;,&quot;picture&quot;,&quot;chart&quot;,&quot;table&quot;,&quot;video&quot;],&quot;support_features&quot;:[&quot;collage&quot;,&quot;carousel&quot;]}]]"/>
  <p:tag name="KSO_WM_CHIP_GROUPID" val="5ed7466bafe44fab1839bd3a"/>
  <p:tag name="KSO_WM_CHIP_INFOS" val="{&quot;layout_type&quot;:&quot;leftright&quot;,&quot;layout_feature&quot;:2,&quot;tags&quot;:{&quot;style&quot;:[&quot;商务&quot;,&quot;简约&quot;,&quot;卡通&quot;,&quot;欧美风&quot;,&quot;黑板风&quot;,&quot;渐变风&quot;]},&quot;slide_type&quot;:[&quot;text&quot;],&quot;aspect_ratio&quot;:&quot;16:9&quot;,&quot;diagram&quot;:{&quot;type&quot;:[],&quot;direction&quot;:0,&quot;isSupportDecBetweenItems&quot;:false}}"/>
  <p:tag name="KSO_WM_CHIP_XID" val="5ed203c57ab0972fba70b229"/>
  <p:tag name="KSO_WM_DIAGRAM_GROUP_CODE" val="m1-1"/>
  <p:tag name="KSO_WM_SLIDE_BACKGROUND" val="[&quot;leftRight&quot;,&quot;general&quot;]"/>
  <p:tag name="KSO_WM_SLIDE_BACKGROUND_TYPE" val="leftRight"/>
  <p:tag name="KSO_WM_SLIDE_BK_DARK_LIGHT" val="2"/>
  <p:tag name="KSO_WM_SLIDE_COLORSCHEME_VERSION" val="3.2"/>
  <p:tag name="KSO_WM_SLIDE_DIAGTYPE" val="m"/>
  <p:tag name="KSO_WM_SLIDE_ID" val="diagram20217135_1"/>
  <p:tag name="KSO_WM_SLIDE_INDEX" val="1"/>
  <p:tag name="KSO_WM_SLIDE_ITEM_CNT" val="0"/>
  <p:tag name="KSO_WM_SLIDE_LAYOUT" val="a_d_f"/>
  <p:tag name="KSO_WM_SLIDE_LAYOUT_CNT" val="1_1_1"/>
  <p:tag name="KSO_WM_SLIDE_LAYOUT_INFO" val="{&quot;backgroundInfo&quot;:[{&quot;bottom&quot;:0,&quot;bottomAbs&quot;:false,&quot;left&quot;:0,&quot;leftAbs&quot;:false,&quot;right&quot;:0.5,&quot;rightAbs&quot;:false,&quot;top&quot;:0,&quot;topAbs&quot;:false,&quot;type&quot;:&quot;leftRight&quot;},{&quot;bottom&quot;:0,&quot;bottomAbs&quot;:false,&quot;left&quot;:0,&quot;leftAbs&quot;:false,&quot;right&quot;:0,&quot;rightAbs&quot;:false,&quot;top&quot;:0,&quot;topAbs&quot;:false,&quot;type&quot;:&quot;general&quot;}],&quot;direction&quot;:1,&quot;id&quot;:&quot;2021-04-01T15:10:48&quot;,&quot;maxSize&quot;:{&quot;size1&quot;:33.79961447465466},&quot;minSize&quot;:{&quot;size1&quot;:33.79961447465466},&quot;normalSize&quot;:{&quot;size1&quot;:33.79961447465466},&quot;subLayout&quot;:[{&quot;id&quot;:&quot;2021-04-01T15:10:48&quot;,&quot;margin&quot;:{&quot;bottom&quot;:2.9629998207092285,&quot;left&quot;:1.2697499990463257,&quot;right&quot;:0,&quot;top&quot;:2.9629998207092285},&quot;type&quot;:0},{&quot;direction&quot;:1,&quot;id&quot;:&quot;2021-04-01T15:10:48&quot;,&quot;maxSize&quot;:{&quot;size1&quot;:41.59941763882147},&quot;minSize&quot;:{&quot;size1&quot;:41.59941763882147},&quot;normalSize&quot;:{&quot;size1&quot;:41.59941763882147},&quot;subLayout&quot;:[{&quot;id&quot;:&quot;2021-04-01T15:10:48&quot;,&quot;margin&quot;:{&quot;bottom&quot;:7.197000503540039,&quot;left&quot;:1.2697499990463257,&quot;right&quot;:0,&quot;top&quot;:6.349999904632568},&quot;type&quot;:0},{&quot;id&quot;:&quot;2021-04-01T15:10:48&quot;,&quot;margin&quot;:{&quot;bottom&quot;:2.9629998207092285,&quot;left&quot;:1.2697499990463257,&quot;right&quot;:1.2697499990463257,&quot;top&quot;:2.9629998207092285},&quot;type&quot;:0}],&quot;type&quot;:0}],&quot;type&quot;:0}"/>
  <p:tag name="KSO_WM_SLIDE_POSITION" val="0*0"/>
  <p:tag name="KSO_WM_SLIDE_RATIO" val="1.777778"/>
  <p:tag name="KSO_WM_SLIDE_SIZE" val="912*540"/>
  <p:tag name="KSO_WM_SLIDE_SUBTYPE" val="picTxt"/>
  <p:tag name="KSO_WM_SLIDE_SUPPORT_FEATURE_TYPE" val="0"/>
  <p:tag name="KSO_WM_SLIDE_TYPE" val="text"/>
  <p:tag name="KSO_WM_TAG_VERSION" val="1.0"/>
  <p:tag name="KSO_WM_TEMPLATE_ASSEMBLE_GROUPID" val="60656ea64054ed1e2fb7fd0a"/>
  <p:tag name="KSO_WM_TEMPLATE_ASSEMBLE_XID" val="60656ea64054ed1e2fb7fd0a"/>
  <p:tag name="KSO_WM_TEMPLATE_CATEGORY" val="diagram"/>
  <p:tag name="KSO_WM_TEMPLATE_COLOR_TYPE" val="1"/>
  <p:tag name="KSO_WM_TEMPLATE_INDEX" val="20217135"/>
  <p:tag name="KSO_WM_TEMPLATE_MASTER_TYPE" val="0"/>
  <p:tag name="KSO_WM_TEMPLATE_SUBCATEGORY" val="21"/>
</p:tagLst>
</file>

<file path=ppt/tags/tag552.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0"/>
  <p:tag name="KSO_WM_UNIT_DEC_AREA_ID" val="12d0e4dd999f491584143d8f78c12757"/>
  <p:tag name="KSO_WM_UNIT_DEFAULT_FONT" val="60;66;2"/>
  <p:tag name="KSO_WM_UNIT_DIAGRAM_ISNUMVISUAL" val="0"/>
  <p:tag name="KSO_WM_UNIT_DIAGRAM_ISREFERUNIT" val="0"/>
  <p:tag name="KSO_WM_UNIT_HIGHLIGHT" val="0"/>
  <p:tag name="KSO_WM_UNIT_ID" val="custom20221225_7*a*1"/>
  <p:tag name="KSO_WM_UNIT_INDEX" val="1"/>
  <p:tag name="KSO_WM_UNIT_ISCONTENTSTITLE" val="0"/>
  <p:tag name="KSO_WM_UNIT_ISNUMDGMTITLE" val="0"/>
  <p:tag name="KSO_WM_UNIT_LAYERLEVEL" val="1"/>
  <p:tag name="KSO_WM_UNIT_NOCLEAR" val="0"/>
  <p:tag name="KSO_WM_UNIT_PRESET_TEXT" val="单击添加标题"/>
  <p:tag name="KSO_WM_UNIT_TEXT_FILL_FORE_SCHEMECOLOR_INDEX" val="13"/>
  <p:tag name="KSO_WM_UNIT_TEXT_FILL_FORE_SCHEMECOLOR_INDEX_BRIGHTNESS" val="0"/>
  <p:tag name="KSO_WM_UNIT_TEXT_FILL_TYPE" val="1"/>
  <p:tag name="KSO_WM_UNIT_TYPE" val="a"/>
  <p:tag name="KSO_WM_UNIT_VALUE" val="8"/>
</p:tagLst>
</file>

<file path=ppt/tags/tag553.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1"/>
  <p:tag name="KSO_WM_UNIT_DEC_AREA_ID" val="1f22aa86c1e541a69abad81b5e67f1b7"/>
  <p:tag name="KSO_WM_UNIT_DEFAULT_FONT" val="72;80;2"/>
  <p:tag name="KSO_WM_UNIT_DIAGRAM_ISNUMVISUAL" val="0"/>
  <p:tag name="KSO_WM_UNIT_DIAGRAM_ISREFERUNIT" val="0"/>
  <p:tag name="KSO_WM_UNIT_HIGHLIGHT" val="0"/>
  <p:tag name="KSO_WM_UNIT_ID" val="custom20221225_7*e*1"/>
  <p:tag name="KSO_WM_UNIT_INDEX" val="1"/>
  <p:tag name="KSO_WM_UNIT_LAYERLEVEL" val="1"/>
  <p:tag name="KSO_WM_UNIT_NOCLEAR" val="0"/>
  <p:tag name="KSO_WM_UNIT_PRESET_TEXT" val="01"/>
  <p:tag name="KSO_WM_UNIT_TEXT_FILL_FORE_SCHEMECOLOR_INDEX" val="13"/>
  <p:tag name="KSO_WM_UNIT_TEXT_FILL_FORE_SCHEMECOLOR_INDEX_BRIGHTNESS" val="0"/>
  <p:tag name="KSO_WM_UNIT_TEXT_FILL_TYPE" val="1"/>
  <p:tag name="KSO_WM_UNIT_TYPE" val="e"/>
  <p:tag name="KSO_WM_UNIT_VALUE" val="2"/>
</p:tagLst>
</file>

<file path=ppt/tags/tag554.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0"/>
  <p:tag name="KSO_WM_UNIT_DEC_AREA_ID" val="fc53012bdaf94495bfeed4ef77efe59b"/>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2},&quot;ReferentInfo&quot;:{&quot;Id&quot;:&quot;12d0e4dd999f491584143d8f78c12757&quot;,&quot;X&quot;:{&quot;Pos&quot;:1},&quot;Y&quot;:{&quot;Pos&quot;:0}},&quot;whChangeMode&quot;:0}"/>
  <p:tag name="KSO_WM_UNIT_DIAGRAM_ISNUMVISUAL" val="0"/>
  <p:tag name="KSO_WM_UNIT_DIAGRAM_ISREFERUNIT" val="0"/>
  <p:tag name="KSO_WM_UNIT_HIGHLIGHT" val="0"/>
  <p:tag name="KSO_WM_UNIT_ID" val="custom20221225_7*i*1"/>
  <p:tag name="KSO_WM_UNIT_INDEX" val="1"/>
  <p:tag name="KSO_WM_UNIT_LAYERLEVEL" val="1"/>
  <p:tag name="KSO_WM_UNIT_LINE_FILL_TYPE" val="2"/>
  <p:tag name="KSO_WM_UNIT_LINE_FORE_SCHEMECOLOR_INDEX" val="5"/>
  <p:tag name="KSO_WM_UNIT_LINE_FORE_SCHEMECOLOR_INDEX_BRIGHTNESS" val="0"/>
  <p:tag name="KSO_WM_UNIT_SM_LIMIT_TYPE" val="3"/>
  <p:tag name="KSO_WM_UNIT_TYPE" val="i"/>
</p:tagLst>
</file>

<file path=ppt/tags/tag555.xml><?xml version="1.0" encoding="utf-8"?>
<p:tagLst xmlns:p="http://schemas.openxmlformats.org/presentationml/2006/main">
  <p:tag name="KSO_WM_ASSEMBLE_CHIP_INDEX" val="027594a25f0d4220b679ebe3ec93d0b1"/>
  <p:tag name="KSO_WM_BEAUTIFY_FLAG" val="#wm#"/>
  <p:tag name="KSO_WM_CHIP_FILLAREA_FILL_RULE" val="{&quot;fill_align&quot;:&quot;cm&quot;,&quot;fill_mode&quot;:&quot;adaptive&quot;,&quot;sacle_strategy&quot;:&quot;smart&quot;}"/>
  <p:tag name="KSO_WM_CHIP_GROUPID" val="615532121d6d42ce5af29600"/>
  <p:tag name="KSO_WM_CHIP_XID" val="615532121d6d42ce5af29601"/>
  <p:tag name="KSO_WM_TAG_VERSION" val="1.0"/>
  <p:tag name="KSO_WM_TEMPLATE_CATEGORY" val="custom"/>
  <p:tag name="KSO_WM_TEMPLATE_INDEX" val="20221225"/>
  <p:tag name="KSO_WM_UNIT_BLOCK" val="0"/>
  <p:tag name="KSO_WM_UNIT_COMPATIBLE" val="0"/>
  <p:tag name="KSO_WM_UNIT_DEC_AREA_ID" val="64ed530a71c540a3907b445eb9d310b0"/>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0},&quot;ReferentInfo&quot;:{&quot;Id&quot;:&quot;12d0e4dd999f491584143d8f78c12757&quot;,&quot;X&quot;:{&quot;Pos&quot;:1},&quot;Y&quot;:{&quot;Pos&quot;:2}},&quot;whChangeMode&quot;:0}"/>
  <p:tag name="KSO_WM_UNIT_DIAGRAM_ISNUMVISUAL" val="0"/>
  <p:tag name="KSO_WM_UNIT_DIAGRAM_ISREFERUNIT" val="0"/>
  <p:tag name="KSO_WM_UNIT_HIGHLIGHT" val="0"/>
  <p:tag name="KSO_WM_UNIT_ID" val="custom20221225_7*i*2"/>
  <p:tag name="KSO_WM_UNIT_INDEX" val="2"/>
  <p:tag name="KSO_WM_UNIT_LAYERLEVEL" val="1"/>
  <p:tag name="KSO_WM_UNIT_LINE_FILL_TYPE" val="2"/>
  <p:tag name="KSO_WM_UNIT_LINE_FORE_SCHEMECOLOR_INDEX" val="5"/>
  <p:tag name="KSO_WM_UNIT_LINE_FORE_SCHEMECOLOR_INDEX_BRIGHTNESS" val="0"/>
  <p:tag name="KSO_WM_UNIT_SM_LIMIT_TYPE" val="3"/>
  <p:tag name="KSO_WM_UNIT_TYPE" val="i"/>
</p:tagLst>
</file>

<file path=ppt/tags/tag556.xml><?xml version="1.0" encoding="utf-8"?>
<p:tagLst xmlns:p="http://schemas.openxmlformats.org/presentationml/2006/main">
  <p:tag name="KSO_WM_BEAUTIFY_FLAG" val="#wm#"/>
  <p:tag name="KSO_WM_CHIP_COLORING" val="2"/>
  <p:tag name="KSO_WM_CHIP_DECFILLPROP" val="[]"/>
  <p:tag name="KSO_WM_CHIP_FILLPROP" val="[[{&quot;text_align&quot;:&quot;cm&quot;,&quot;text_direction&quot;:&quot;horizontal&quot;,&quot;support_big_font&quot;:false,&quot;picture_toward&quot;:0,&quot;picture_dockside&quot;:[],&quot;fill_id&quot;:&quot;b0eabfa3615b4574b61aa0e7df4bd3c6&quot;,&quot;fill_align&quot;:&quot;cm&quot;,&quot;chip_types&quot;:[&quot;header&quot;]}]]"/>
  <p:tag name="KSO_WM_CHIP_GROUPID" val="6151345bd3dcef8fee32c237"/>
  <p:tag name="KSO_WM_CHIP_INFOS" val="{&quot;type&quot;:0,&quot;layout_type&quot;:&quot;1_NF_C_14&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itle&quot;,&quot;sectionTitle&quot;,&quot;contents&quot;,&quot;endPage&quot;],&quot;useType&quot;:[&quot;ppt&quot;]}"/>
  <p:tag name="KSO_WM_CHIP_XID" val="6151345bd3dcef8fee32c238"/>
  <p:tag name="KSO_WM_SLIDE_BACKGROUND_TYPE" val="general"/>
  <p:tag name="KSO_WM_SLIDE_BK_DARK_LIGHT" val="2"/>
  <p:tag name="KSO_WM_SLIDE_ID" val="custom20221225_7"/>
  <p:tag name="KSO_WM_SLIDE_INDEX" val="7"/>
  <p:tag name="KSO_WM_SLIDE_ITEM_CNT" val="0"/>
  <p:tag name="KSO_WM_SLIDE_LAYOUT" val="a_e"/>
  <p:tag name="KSO_WM_SLIDE_LAYOUT_CNT" val="1_1"/>
  <p:tag name="KSO_WM_SLIDE_LAYOUT_INFO" val="{&quot;id&quot;:&quot;2021-12-06T17:01:06&quot;,&quot;margin&quot;:{&quot;bottom&quot;:7.479773998260498,&quot;left&quot;:5.16925048828125,&quot;right&quot;:5.220527172088623,&quot;top&quot;:7.479767799377441},&quot;type&quot;:0}"/>
  <p:tag name="KSO_WM_SLIDE_SUBTYPE" val="pureTxt"/>
  <p:tag name="KSO_WM_SLIDE_SUPPORT_FEATURE_TYPE" val="0"/>
  <p:tag name="KSO_WM_SLIDE_TYPE" val="sectionTitle"/>
  <p:tag name="KSO_WM_TAG_VERSION" val="1.0"/>
  <p:tag name="KSO_WM_TEMPLATE_ASSEMBLE_GROUPID" val="61a82d99f40d6225060c5a8d"/>
  <p:tag name="KSO_WM_TEMPLATE_ASSEMBLE_XID" val="61add14df43d82924ffd8290"/>
  <p:tag name="KSO_WM_TEMPLATE_CATEGORY" val="custom"/>
  <p:tag name="KSO_WM_TEMPLATE_COLOR_TYPE" val="1"/>
  <p:tag name="KSO_WM_TEMPLATE_INDEX" val="20221225"/>
  <p:tag name="KSO_WM_TEMPLATE_JOB_ID" val="2"/>
  <p:tag name="KSO_WM_TEMPLATE_MASTER_TYPE" val="1"/>
  <p:tag name="KSO_WM_TEMPLATE_OUTLINE_ID" val="15"/>
  <p:tag name="KSO_WM_TEMPLATE_SCENE_ID" val="1"/>
  <p:tag name="KSO_WM_TEMPLATE_SUBCATEGORY" val="21"/>
  <p:tag name="KSO_WM_TEMPLATE_THUMBS_INDEX" val="1"/>
  <p:tag name="KSO_WM_TEMPLATE_TOPIC_DEFAULT" val="1"/>
  <p:tag name="KSO_WM_TEMPLATE_TOPIC_ID" val="2869567"/>
</p:tagLst>
</file>

<file path=ppt/tags/tag55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5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5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6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6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6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6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6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65.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i*1"/>
  <p:tag name="KSO_WM_UNIT_INDEX" val="1"/>
  <p:tag name="KSO_WM_UNIT_LAYERLEVEL" val="1"/>
  <p:tag name="KSO_WM_UNIT_LINE_FILL_TYPE" val="2"/>
  <p:tag name="KSO_WM_UNIT_LINE_FORE_SCHEMECOLOR_INDEX" val="7"/>
  <p:tag name="KSO_WM_UNIT_LINE_FORE_SCHEMECOLOR_INDEX_BRIGHTNESS" val="0"/>
  <p:tag name="KSO_WM_UNIT_TYPE" val="i"/>
</p:tagLst>
</file>

<file path=ppt/tags/tag566.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i*2"/>
  <p:tag name="KSO_WM_UNIT_INDEX" val="2"/>
  <p:tag name="KSO_WM_UNIT_LAYERLEVEL" val="1"/>
  <p:tag name="KSO_WM_UNIT_LINE_FILL_TYPE" val="2"/>
  <p:tag name="KSO_WM_UNIT_LINE_FORE_SCHEMECOLOR_INDEX" val="6"/>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567.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d*1"/>
  <p:tag name="KSO_WM_UNIT_INDEX" val="1"/>
  <p:tag name="KSO_WM_UNIT_LAYERLEVEL" val="1"/>
  <p:tag name="KSO_WM_UNIT_PICTURE_CLIP_FLAG" val="0"/>
  <p:tag name="KSO_WM_UNIT_SUPPORT_UNIT_TYPE" val="[]"/>
  <p:tag name="KSO_WM_UNIT_TYPE" val="d"/>
  <p:tag name="KSO_WM_UNIT_VALUE" val="1274*1873"/>
</p:tagLst>
</file>

<file path=ppt/tags/tag568.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9018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569.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FILL_FORE_SCHEMECOLOR_INDEX" val="7"/>
  <p:tag name="KSO_WM_UNIT_FILL_FORE_SCHEMECOLOR_INDEX_BRIGHTNESS" val="0.4"/>
  <p:tag name="KSO_WM_UNIT_FILL_TYPE" val="1"/>
  <p:tag name="KSO_WM_UNIT_HIGHLIGHT" val="0"/>
  <p:tag name="KSO_WM_UNIT_ID" val="diagram169018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70.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FILL_FORE_SCHEMECOLOR_INDEX" val="7"/>
  <p:tag name="KSO_WM_UNIT_FILL_FORE_SCHEMECOLOR_INDEX_BRIGHTNESS" val="0.4"/>
  <p:tag name="KSO_WM_UNIT_FILL_TYPE" val="1"/>
  <p:tag name="KSO_WM_UNIT_HIGHLIGHT" val="0"/>
  <p:tag name="KSO_WM_UNIT_ID" val="diagram169018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571.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f*1"/>
  <p:tag name="KSO_WM_UNIT_INDEX" val="1"/>
  <p:tag name="KSO_WM_UNIT_LAYERLEVEL" val="1"/>
  <p:tag name="KSO_WM_UNIT_NOCLEAR" val="0"/>
  <p:tag name="KSO_WM_UNIT_PRESET_TEXT" val="单击此处添加文本具体内容，简明扼要的阐述您的观点。根据需要可酌情增减文字，以便观者准确的理解您传达的思想。&#13;单击此处添加文本具体内容，简明扼要的阐述您的观点。根据需要可酌情增减文字，以便观者准确的理解您传达的思想。&#13;单击此处添加文本具体内容，简明扼要的阐述您的观点。根据需要可酌情增减文字，以便观者准确的理解您传达的思想。"/>
  <p:tag name="KSO_WM_UNIT_TEXT_FILL_FORE_SCHEMECOLOR_INDEX" val="13"/>
  <p:tag name="KSO_WM_UNIT_TEXT_FILL_FORE_SCHEMECOLOR_INDEX_BRIGHTNESS" val="0"/>
  <p:tag name="KSO_WM_UNIT_TEXT_FILL_TYPE" val="1"/>
  <p:tag name="KSO_WM_UNIT_TYPE" val="f"/>
  <p:tag name="KSO_WM_UNIT_VALUE" val="238"/>
</p:tagLst>
</file>

<file path=ppt/tags/tag572.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a*1"/>
  <p:tag name="KSO_WM_UNIT_INDEX" val="1"/>
  <p:tag name="KSO_WM_UNIT_ISCONTENTSTITLE" val="0"/>
  <p:tag name="KSO_WM_UNIT_LAYERLEVEL" val="1"/>
  <p:tag name="KSO_WM_UNIT_NOCLEAR" val="0"/>
  <p:tag name="KSO_WM_UNIT_PRESET_TEXT" val="单击此处添加标题"/>
  <p:tag name="KSO_WM_UNIT_TEXT_FILL_FORE_SCHEMECOLOR_INDEX" val="13"/>
  <p:tag name="KSO_WM_UNIT_TEXT_FILL_FORE_SCHEMECOLOR_INDEX_BRIGHTNESS" val="0"/>
  <p:tag name="KSO_WM_UNIT_TEXT_FILL_TYPE" val="1"/>
  <p:tag name="KSO_WM_UNIT_TYPE" val="a"/>
  <p:tag name="KSO_WM_UNIT_VALUE" val="9"/>
</p:tagLst>
</file>

<file path=ppt/tags/tag573.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i*6"/>
  <p:tag name="KSO_WM_UNIT_INDEX" val="6"/>
  <p:tag name="KSO_WM_UNIT_LAYERLEVEL" val="1"/>
  <p:tag name="KSO_WM_UNIT_LINE_FILL_TYPE" val="2"/>
  <p:tag name="KSO_WM_UNIT_LINE_FORE_SCHEMECOLOR_INDEX" val="7"/>
  <p:tag name="KSO_WM_UNIT_LINE_FORE_SCHEMECOLOR_INDEX_BRIGHTNESS" val="0"/>
  <p:tag name="KSO_WM_UNIT_TYPE" val="i"/>
</p:tagLst>
</file>

<file path=ppt/tags/tag574.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i*7"/>
  <p:tag name="KSO_WM_UNIT_INDEX" val="7"/>
  <p:tag name="KSO_WM_UNIT_LAYERLEVEL" val="1"/>
  <p:tag name="KSO_WM_UNIT_LINE_FILL_TYPE" val="2"/>
  <p:tag name="KSO_WM_UNIT_LINE_FORE_SCHEMECOLOR_INDEX" val="7"/>
  <p:tag name="KSO_WM_UNIT_LINE_FORE_SCHEMECOLOR_INDEX_BRIGHTNESS" val="0"/>
  <p:tag name="KSO_WM_UNIT_TYPE" val="i"/>
</p:tagLst>
</file>

<file path=ppt/tags/tag575.xml><?xml version="1.0" encoding="utf-8"?>
<p:tagLst xmlns:p="http://schemas.openxmlformats.org/presentationml/2006/main">
  <p:tag name="KSO_WM_BEAUTIFY_FLAG" val="#wm#"/>
  <p:tag name="KSO_WM_SLIDE_BACKGROUND_TYPE" val="general"/>
  <p:tag name="KSO_WM_SLIDE_COLORSCHEME_VERSION" val="3.2"/>
  <p:tag name="KSO_WM_SLIDE_ID" val="diagram169018_1"/>
  <p:tag name="KSO_WM_SLIDE_INDEX" val="1"/>
  <p:tag name="KSO_WM_SLIDE_ITEM_CNT" val="0"/>
  <p:tag name="KSO_WM_SLIDE_LAYOUT" val="a_d_f"/>
  <p:tag name="KSO_WM_SLIDE_LAYOUT_CNT" val="1_1_1"/>
  <p:tag name="KSO_WM_SLIDE_POSITION" val="0*12"/>
  <p:tag name="KSO_WM_SLIDE_SIZE" val="914*545"/>
  <p:tag name="KSO_WM_SLIDE_SUBTYPE" val="picTxt"/>
  <p:tag name="KSO_WM_SLIDE_TYPE" val="text"/>
  <p:tag name="KSO_WM_TAG_VERSION" val="1.0"/>
  <p:tag name="KSO_WM_TEMPLATE_CATEGORY" val="diagram"/>
  <p:tag name="KSO_WM_TEMPLATE_COLOR_TYPE" val="1"/>
  <p:tag name="KSO_WM_TEMPLATE_INDEX" val="169018"/>
  <p:tag name="KSO_WM_TEMPLATE_MASTER_TYPE" val="0"/>
  <p:tag name="KSO_WM_TEMPLATE_SUBCATEGORY" val="0"/>
</p:tagLst>
</file>

<file path=ppt/tags/tag57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7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7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7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8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8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8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8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Lst>
</file>

<file path=ppt/tags/tag584.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i*1"/>
  <p:tag name="KSO_WM_UNIT_INDEX" val="1"/>
  <p:tag name="KSO_WM_UNIT_LAYERLEVEL" val="1"/>
  <p:tag name="KSO_WM_UNIT_LINE_FILL_TYPE" val="2"/>
  <p:tag name="KSO_WM_UNIT_LINE_FORE_SCHEMECOLOR_INDEX" val="7"/>
  <p:tag name="KSO_WM_UNIT_LINE_FORE_SCHEMECOLOR_INDEX_BRIGHTNESS" val="0"/>
  <p:tag name="KSO_WM_UNIT_TYPE" val="i"/>
</p:tagLst>
</file>

<file path=ppt/tags/tag585.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i*2"/>
  <p:tag name="KSO_WM_UNIT_INDEX" val="2"/>
  <p:tag name="KSO_WM_UNIT_LAYERLEVEL" val="1"/>
  <p:tag name="KSO_WM_UNIT_LINE_FILL_TYPE" val="2"/>
  <p:tag name="KSO_WM_UNIT_LINE_FORE_SCHEMECOLOR_INDEX" val="6"/>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586.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169018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587.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FILL_FORE_SCHEMECOLOR_INDEX" val="7"/>
  <p:tag name="KSO_WM_UNIT_FILL_FORE_SCHEMECOLOR_INDEX_BRIGHTNESS" val="0.4"/>
  <p:tag name="KSO_WM_UNIT_FILL_TYPE" val="1"/>
  <p:tag name="KSO_WM_UNIT_HIGHLIGHT" val="0"/>
  <p:tag name="KSO_WM_UNIT_ID" val="diagram169018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88.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FILL_FORE_SCHEMECOLOR_INDEX" val="7"/>
  <p:tag name="KSO_WM_UNIT_FILL_FORE_SCHEMECOLOR_INDEX_BRIGHTNESS" val="0.4"/>
  <p:tag name="KSO_WM_UNIT_FILL_TYPE" val="1"/>
  <p:tag name="KSO_WM_UNIT_HIGHLIGHT" val="0"/>
  <p:tag name="KSO_WM_UNIT_ID" val="diagram169018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589.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f*1"/>
  <p:tag name="KSO_WM_UNIT_INDEX" val="1"/>
  <p:tag name="KSO_WM_UNIT_LAYERLEVEL" val="1"/>
  <p:tag name="KSO_WM_UNIT_NOCLEAR" val="0"/>
  <p:tag name="KSO_WM_UNIT_PRESET_TEXT" val="单击此处添加文本具体内容，简明扼要的阐述您的观点。根据需要可酌情增减文字，以便观者准确的理解您传达的思想。&#13;单击此处添加文本具体内容，简明扼要的阐述您的观点。根据需要可酌情增减文字，以便观者准确的理解您传达的思想。&#13;单击此处添加文本具体内容，简明扼要的阐述您的观点。根据需要可酌情增减文字，以便观者准确的理解您传达的思想。"/>
  <p:tag name="KSO_WM_UNIT_TEXT_FILL_FORE_SCHEMECOLOR_INDEX" val="13"/>
  <p:tag name="KSO_WM_UNIT_TEXT_FILL_FORE_SCHEMECOLOR_INDEX_BRIGHTNESS" val="0"/>
  <p:tag name="KSO_WM_UNIT_TEXT_FILL_TYPE" val="1"/>
  <p:tag name="KSO_WM_UNIT_TYPE" val="f"/>
  <p:tag name="KSO_WM_UNIT_VALUE" val="238"/>
</p:tagLst>
</file>

<file path=ppt/tags/tag590.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a*1"/>
  <p:tag name="KSO_WM_UNIT_INDEX" val="1"/>
  <p:tag name="KSO_WM_UNIT_ISCONTENTSTITLE" val="0"/>
  <p:tag name="KSO_WM_UNIT_LAYERLEVEL" val="1"/>
  <p:tag name="KSO_WM_UNIT_NOCLEAR" val="0"/>
  <p:tag name="KSO_WM_UNIT_PRESET_TEXT" val="单击此处添加标题"/>
  <p:tag name="KSO_WM_UNIT_TEXT_FILL_FORE_SCHEMECOLOR_INDEX" val="13"/>
  <p:tag name="KSO_WM_UNIT_TEXT_FILL_FORE_SCHEMECOLOR_INDEX_BRIGHTNESS" val="0"/>
  <p:tag name="KSO_WM_UNIT_TEXT_FILL_TYPE" val="1"/>
  <p:tag name="KSO_WM_UNIT_TYPE" val="a"/>
  <p:tag name="KSO_WM_UNIT_VALUE" val="9"/>
</p:tagLst>
</file>

<file path=ppt/tags/tag591.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i*6"/>
  <p:tag name="KSO_WM_UNIT_INDEX" val="6"/>
  <p:tag name="KSO_WM_UNIT_LAYERLEVEL" val="1"/>
  <p:tag name="KSO_WM_UNIT_LINE_FILL_TYPE" val="2"/>
  <p:tag name="KSO_WM_UNIT_LINE_FORE_SCHEMECOLOR_INDEX" val="7"/>
  <p:tag name="KSO_WM_UNIT_LINE_FORE_SCHEMECOLOR_INDEX_BRIGHTNESS" val="0"/>
  <p:tag name="KSO_WM_UNIT_TYPE" val="i"/>
</p:tagLst>
</file>

<file path=ppt/tags/tag592.xml><?xml version="1.0" encoding="utf-8"?>
<p:tagLst xmlns:p="http://schemas.openxmlformats.org/presentationml/2006/main">
  <p:tag name="KSO_WM_BEAUTIFY_FLAG" val="#wm#"/>
  <p:tag name="KSO_WM_TAG_VERSION" val="1.0"/>
  <p:tag name="KSO_WM_TEMPLATE_CATEGORY" val="diagram"/>
  <p:tag name="KSO_WM_TEMPLATE_INDEX" val="169018"/>
  <p:tag name="KSO_WM_UNIT_COMPATIBLE" val="0"/>
  <p:tag name="KSO_WM_UNIT_DIAGRAM_ISNUMVISUAL" val="0"/>
  <p:tag name="KSO_WM_UNIT_DIAGRAM_ISREFERUNIT" val="0"/>
  <p:tag name="KSO_WM_UNIT_HIGHLIGHT" val="0"/>
  <p:tag name="KSO_WM_UNIT_ID" val="diagram169018_1*i*7"/>
  <p:tag name="KSO_WM_UNIT_INDEX" val="7"/>
  <p:tag name="KSO_WM_UNIT_LAYERLEVEL" val="1"/>
  <p:tag name="KSO_WM_UNIT_LINE_FILL_TYPE" val="2"/>
  <p:tag name="KSO_WM_UNIT_LINE_FORE_SCHEMECOLOR_INDEX" val="7"/>
  <p:tag name="KSO_WM_UNIT_LINE_FORE_SCHEMECOLOR_INDEX_BRIGHTNESS" val="0"/>
  <p:tag name="KSO_WM_UNIT_TYPE" val="i"/>
</p:tagLst>
</file>

<file path=ppt/tags/tag593.xml><?xml version="1.0" encoding="utf-8"?>
<p:tagLst xmlns:p="http://schemas.openxmlformats.org/presentationml/2006/main">
  <p:tag name="KSO_WM_BEAUTIFY_FLAG" val="#wm#"/>
  <p:tag name="KSO_WM_SLIDE_BACKGROUND_TYPE" val="general"/>
  <p:tag name="KSO_WM_SLIDE_COLORSCHEME_VERSION" val="3.2"/>
  <p:tag name="KSO_WM_SLIDE_ID" val="diagram169018_1"/>
  <p:tag name="KSO_WM_SLIDE_INDEX" val="1"/>
  <p:tag name="KSO_WM_SLIDE_ITEM_CNT" val="0"/>
  <p:tag name="KSO_WM_SLIDE_LAYOUT" val="a_d_f"/>
  <p:tag name="KSO_WM_SLIDE_LAYOUT_CNT" val="1_1_1"/>
  <p:tag name="KSO_WM_SLIDE_POSITION" val="0*12"/>
  <p:tag name="KSO_WM_SLIDE_SIZE" val="914*545"/>
  <p:tag name="KSO_WM_SLIDE_SUBTYPE" val="picTxt"/>
  <p:tag name="KSO_WM_SLIDE_TYPE" val="text"/>
  <p:tag name="KSO_WM_TAG_VERSION" val="1.0"/>
  <p:tag name="KSO_WM_TEMPLATE_CATEGORY" val="diagram"/>
  <p:tag name="KSO_WM_TEMPLATE_COLOR_TYPE" val="1"/>
  <p:tag name="KSO_WM_TEMPLATE_INDEX" val="169018"/>
  <p:tag name="KSO_WM_TEMPLATE_MASTER_TYPE" val="0"/>
  <p:tag name="KSO_WM_TEMPLATE_SUBCATEGORY" val="0"/>
</p:tagLst>
</file>

<file path=ppt/tags/tag59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5">
      <a:dk1>
        <a:sysClr val="windowText" lastClr="000000"/>
      </a:dk1>
      <a:lt1>
        <a:sysClr val="window" lastClr="FFFFFF"/>
      </a:lt1>
      <a:dk2>
        <a:srgbClr val="D6DCE4"/>
      </a:dk2>
      <a:lt2>
        <a:srgbClr val="FFFFFF"/>
      </a:lt2>
      <a:accent1>
        <a:srgbClr val="5B9BD5"/>
      </a:accent1>
      <a:accent2>
        <a:srgbClr val="4472C4"/>
      </a:accent2>
      <a:accent3>
        <a:srgbClr val="00B0F0"/>
      </a:accent3>
      <a:accent4>
        <a:srgbClr val="5B9BD5"/>
      </a:accent4>
      <a:accent5>
        <a:srgbClr val="F4B183"/>
      </a:accent5>
      <a:accent6>
        <a:srgbClr val="70AD47"/>
      </a:accent6>
      <a:hlink>
        <a:srgbClr val="ED7D3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4_Office 主题​​">
  <a:themeElements>
    <a:clrScheme name="">
      <a:dk1>
        <a:srgbClr val="000000"/>
      </a:dk1>
      <a:lt1>
        <a:srgbClr val="FFFFFF"/>
      </a:lt1>
      <a:dk2>
        <a:srgbClr val="F0F0F0"/>
      </a:dk2>
      <a:lt2>
        <a:srgbClr val="FFFFFF"/>
      </a:lt2>
      <a:accent1>
        <a:srgbClr val="5459A3"/>
      </a:accent1>
      <a:accent2>
        <a:srgbClr val="775296"/>
      </a:accent2>
      <a:accent3>
        <a:srgbClr val="8E4D86"/>
      </a:accent3>
      <a:accent4>
        <a:srgbClr val="9C4B74"/>
      </a:accent4>
      <a:accent5>
        <a:srgbClr val="A24E62"/>
      </a:accent5>
      <a:accent6>
        <a:srgbClr val="A25453"/>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1_Office 主题​​">
  <a:themeElements>
    <a:clrScheme name="">
      <a:dk1>
        <a:sysClr val="windowText" lastClr="000000"/>
      </a:dk1>
      <a:lt1>
        <a:sysClr val="window" lastClr="FFFFFF"/>
      </a:lt1>
      <a:dk2>
        <a:srgbClr val="D6DCE4"/>
      </a:dk2>
      <a:lt2>
        <a:srgbClr val="FFFFFF"/>
      </a:lt2>
      <a:accent1>
        <a:srgbClr val="5B9BD5"/>
      </a:accent1>
      <a:accent2>
        <a:srgbClr val="4472C4"/>
      </a:accent2>
      <a:accent3>
        <a:srgbClr val="00B0F0"/>
      </a:accent3>
      <a:accent4>
        <a:srgbClr val="5B9BD5"/>
      </a:accent4>
      <a:accent5>
        <a:srgbClr val="F4B183"/>
      </a:accent5>
      <a:accent6>
        <a:srgbClr val="70AD47"/>
      </a:accent6>
      <a:hlink>
        <a:srgbClr val="ED7D3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3_Office 主题​​">
  <a:themeElements>
    <a:clrScheme name="">
      <a:dk1>
        <a:sysClr val="windowText" lastClr="000000"/>
      </a:dk1>
      <a:lt1>
        <a:sysClr val="window" lastClr="FFFFFF"/>
      </a:lt1>
      <a:dk2>
        <a:srgbClr val="D6DCE4"/>
      </a:dk2>
      <a:lt2>
        <a:srgbClr val="FFFFFF"/>
      </a:lt2>
      <a:accent1>
        <a:srgbClr val="5B9BD5"/>
      </a:accent1>
      <a:accent2>
        <a:srgbClr val="4472C4"/>
      </a:accent2>
      <a:accent3>
        <a:srgbClr val="00B0F0"/>
      </a:accent3>
      <a:accent4>
        <a:srgbClr val="5B9BD5"/>
      </a:accent4>
      <a:accent5>
        <a:srgbClr val="F4B183"/>
      </a:accent5>
      <a:accent6>
        <a:srgbClr val="70AD47"/>
      </a:accent6>
      <a:hlink>
        <a:srgbClr val="ED7D3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14</Slides>
  <Notes>10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14</vt:i4>
      </vt:variant>
    </vt:vector>
  </HeadingPairs>
  <TitlesOfParts>
    <vt:vector baseType="lpstr" size="24">
      <vt:lpstr>Arial</vt:lpstr>
      <vt:lpstr>Calibri</vt:lpstr>
      <vt:lpstr>微软雅黑</vt:lpstr>
      <vt:lpstr>宋体</vt:lpstr>
      <vt:lpstr>Calibri Light</vt:lpstr>
      <vt:lpstr>汉仪正圆-35S</vt:lpstr>
      <vt:lpstr>汉仪润圆-65简</vt:lpstr>
      <vt:lpstr>Segoe UI</vt:lpstr>
      <vt:lpstr>Wingdings</vt:lpstr>
      <vt:lpstr>Office Theme</vt:lpstr>
      <vt:lpstr>梯度压力袜用于静脉血栓栓塞症防治                 专家共识（2019）</vt:lpstr>
      <vt:lpstr>前言</vt:lpstr>
      <vt:lpstr>PowerPoint Presentation</vt:lpstr>
      <vt:lpstr>GCS简介</vt:lpstr>
      <vt:lpstr>GCS定义和作用机制</vt:lpstr>
      <vt:lpstr>PowerPoint Presentation</vt:lpstr>
      <vt:lpstr>PowerPoint Presentation</vt:lpstr>
      <vt:lpstr>PowerPoint Presentation</vt:lpstr>
      <vt:lpstr>GCS在VTE防治中的应用</vt:lpstr>
      <vt:lpstr>PowerPoint Presentation</vt:lpstr>
      <vt:lpstr>GCS在VTE防治中应用规范</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2024-09-16T20:33:19.341</cp:lastPrinted>
  <dcterms:created xsi:type="dcterms:W3CDTF">2024-09-16T12:33:19Z</dcterms:created>
  <dcterms:modified xsi:type="dcterms:W3CDTF">2024-09-16T12:33:25Z</dcterms:modified>
</cp:coreProperties>
</file>