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6214E-F262-4C4A-83DB-03407726A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C38D1-17CD-41DA-B4C7-ED34F7E10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D71CD-B413-47BF-ACB7-94DE5BF2D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B3304-7A68-4A01-9733-8067AC6E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7CCF5C-93EC-474F-8547-35868C770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0A015-1B67-4370-B61E-E133964CB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365E16-8E9D-4EDB-A8E4-3E4F4AC1E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FF7D3-9235-4B1E-A4F1-6AD227774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BAA33-B980-4FA6-B238-40EBF52D4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3B376-C40E-40F6-A1C9-AFA46E25E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ED192-9EF4-429F-9668-D923F37D1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33133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2023-2028年中国保险科技行业深度分析及发展前景预测报告大纲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中国保险科技行业概述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2023-2028年中国保险科技市场深度分析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2023-2028年中国保险科技行业发展趋势预测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2023-2028年中国保险科技行业竞争格局分析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2023-2028年中国保险科技行业投资前景预测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随着科技的发展，保险行业正经历着深刻的变革。保险科技（InsurTech）的兴起为行业带来了创新和效率，同时也带来了新的挑战和机遇。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本报告旨在深入分析中国保险科技行业的发展现状，探讨行业趋势，预测未来发展前景，为相关企业和投资者提供决策参考。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报告主要关注中国保险科技行业的发展，包括市场现状、竞争格局、主要企业、政策环境等方面。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由于保险科技行业的快速发展和变化，报告的数据和信息可能存在一定的时效性。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报告主要基于公开信息进行整理和分析，可能存在信息不完整或数据不准确的情况。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中国保险科技行业概述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保险科技的定义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保险科技（InsurTech）是指利用科技手段对传统保险行业进行创新和升级的行业。它涵盖了保险业务中的各个环节，包括产品设计、销售、理赔等，通过引入新技术和模式，提高保险业务的效率和用户体验。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保险科技的分类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根据应用领域和业务特点，保险科技可以分为不同的类型，如互联网保险、智能保险、区块链保险等。这些类型在业务流程、技术应用和商业模式等方面存在差异。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47" r="2954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保险科技定义与分类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中国保险科技行业在2010年代初开始起步，一些初创企业开始探索互联网保险业务。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随着移动互联网的普及和用户规模的不断扩大，中国保险科技行业在2015年左右开始进入快速发展阶段，互联网保险产品和服务不断创新，用户规模和市场规模迅速增长。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到2020年左右，中国保险科技行业逐渐进入成熟阶段，行业监管逐步完善，企业竞争格局趋于稳定，业务模式和产品类型更加多样化。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中国保险科技行业发展历程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中国政府出台了一系列政策措施，鼓励保险科技行业的发展和创新，包括支持互联网保险业务的发展、推动保险行业的数字化转型等。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随着保险科技行业的快速发展，中国政府也加强了对行业的监管力度，出台了一系列监管政策和规定，规范行业发展和保护消费者权益。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对行业发展的影响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政策环境对保险科技行业的发展具有重要影响。政府的支持政策可以促进行业的快速发展和创新，而监管政策则有助于规范行业秩序和推动行业长期稳定发展。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保险科技行业政策环境分析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2023-2028年中国保险科技市场深度分析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随着互联网普及率的提高，保险科技用户规模不断扩大，预计到2028年中国保险科技用户规模将达到XX亿人。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保险科技领域的投资规模逐年增加，预计到2028年中国保险科技投资规模将达到XX元人民币。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保费收入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随着科技在保险行业的广泛应用，保费收入持续增长，预计到2028年中国保险科技市场规模将达到XX元人民币。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中国保险科技市场规模分析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保险类型结构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中国保险科技市场以财产保险和人身保险为主，其中财产保险占比最大，但人身保险增长速度较快。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互联网保险销售渠道占比逐年上升，成为保险科技市场的主要销售渠道。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保险公司类型结构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中国保险科技市场以国有保险公司和股份制保险公司为主，其中股份制保险公司增长速度较快。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中国保险科技市场结构分析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37" r="264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35" r="307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中国保险科技市场主要分布在东部沿海地区和一线城市，但中西部地区和二三线城市的市场潜力正在逐步释放。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区域分布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北京、上海、广州、深圳等一线城市是中国保险科技市场的核心区域，市场占有率较高。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中国保险科技市场区域分布分析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71" r="2517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痛点分析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中国保险科技市场存在数据安全、隐私保护、欺诈风险等问题，需要加强监管和规范市场秩序。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随着数字化转型的加速和消费者需求的升级，中国保险科技市场将迎来更多的发展机遇，如人工智能、区块链等新技术的应用将为保险行业带来新的发展动力。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中国保险科技市场发展痛点与机遇分析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2023-2028年中国保险科技行业发展趋势预测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大数据技术将进一步应用于保险科技行业，通过对海量数据的分析，实现更精准的风险评估、定价和营销策略。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随着人工智能技术的不断进步，保险科技行业将更加广泛地应用机器学习、自然语言处理等技术，提高风险评估、理赔处理的自动化程度。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区块链技术将在保险科技行业中发挥重要作用，如智能合约、数字身份验证等，提高保险业务的透明度和可追溯性。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4927" r="2492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99" r="1669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0" r="25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保险科技行业技术发展趋势预测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https://d.book118.com/888033133033006030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2024-09-06T13:07:48.453</cp:lastPrinted>
  <dcterms:created xsi:type="dcterms:W3CDTF">2024-09-06T05:07:48Z</dcterms:created>
  <dcterms:modified xsi:type="dcterms:W3CDTF">2024-09-06T05:07:50Z</dcterms:modified>
</cp:coreProperties>
</file>