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B22E0D-A83D-4F85-8598-1BE8D2967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EBF347-19B9-4849-8FB4-6E2DA727D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3EDEBE-E9E9-4869-8E11-6AC289E7E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920DF1-85BF-4D77-81BB-E33FAE5B2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46215E-C51E-4C68-9A66-996F29C05E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BE03FF-9C17-43B8-B337-D5D0717F56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F21998-2A12-4672-889F-6E28B1AAC6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044896-4ABA-48E3-91B3-14356E429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9D4F28-84B1-4C86-8855-FD551A224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34024-B409-4F36-A777-20F435C79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ABEDE-8639-431B-827C-83B7348E4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34100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神华朔黄铁路公司宽带薪酬表</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薪酬体系概述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宽带薪酬表设计原则与思路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宽带薪酬表结构与内容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宽带薪酬表实施策略与步骤</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宽带薪酬表效果评估与改进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薪酬体系概述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958" r="16958"/>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宽带薪酬概念：宽带薪酬是一种新型的薪酬结构设计方式，它是对传统的带有大量等级层次的垂直型薪酬结构的一种改进或替代。根据美国薪酬管理学会的定义，宽带薪酬结构就是指对多个薪酬等级以及薪酬变动范围进行重新组合，从而变成只有相对较少的薪酬等级以及相应的较宽薪酬变动范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宽带薪酬概念及特点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宽带薪酬的特点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支持扁平型组织结构；</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能引导员工重视个人技能的增长和能力的提高；</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宽带薪酬概念及特点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有利于职位的轮换；</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能密切配合劳动力市场上的供求变化。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宽带薪酬概念及特点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神华朔黄铁路公司目前的薪酬体系主要由基本工资、岗位工资、绩效工资、津贴补贴等构成。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目前的薪酬体系存在等级过多、薪酬变动范围过小、与市场脱节等问题，导致员工晋升困难，激励不足，不利于公司吸引和留住优秀人才。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神华朔黄铁路公司薪酬体系现状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存在的问题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现有薪酬体系构成</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目的</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引入宽带薪酬表的目的是优化公司薪酬结构，减少薪酬等级，扩大薪酬变动范围，使公司的薪酬体系更加符合市场规律，提高员工满意度和激励效果。</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实施宽带薪酬有利于公司适应外部市场变化，提升内部管理水平，同时也有助于员工个人职业发展。具体来说，宽带薪酬表的意义在于</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通过宽带薪酬的设计，使员工的薪酬增长不再完全依赖于职位晋升，而是可以通过能力的提高和绩效的改善来实现，从而提高了薪酬的激励性。</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宽带薪酬打破了传统薪酬结构的等级观念，使员工更加关注自身能力和技能的提升，有利于员工职业发展和个人成长。</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通过宽带薪酬的设计，企业可以更加灵活地调整薪酬水平，以适应市场变化和吸引优秀人才，从而提升企业的竞争力。</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意义</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促进员工职业发展</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提升企业竞争力</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提高薪酬的激励性</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引入宽带薪酬表的目的和意义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宽带薪酬表设计原则与思路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战略导向原则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市场竞争力原则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内部公平性原则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激励性原则</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宽带薪酬设计应以公司战略为导向，确保薪酬体系与公司战略目标保持一致。</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宽带薪酬设计应确保公司内部不同职位之间的薪酬具有相对公平性，避免出现薪酬倒挂现象。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宽带薪酬设计应参考市场薪酬水平，确保公司薪酬具有市场竞争力，能够吸引和留住优秀人才。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宽带薪酬设计应充分考虑激励因素，通过薪酬差异激发员工的积极性和创造力。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根据公司实际情况和职位特点，确定合适的薪酬宽带数量，通常可分为3-5个宽带。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确定薪酬宽带数量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根据市场薪酬水平和公司内部情况，确定每个宽带内的最低薪酬和最高薪酬。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确定宽带内薪酬范围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相邻宽带之间应有一定程度的重叠，以确保员工在职位晋升时薪酬能够平稳过渡。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设计宽带重叠部分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明确员工薪酬调整的依据和规则，包括绩效表现、市场变化、职位变动等因素。</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制定薪酬调整规则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设计思路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对公司所有职位进行详细分析，包括职位职责、任职要求、工作难度等因素，为宽带薪酬设计提供基础数据。</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职位分析</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收集同行业、同地区企业的薪酬数据，了解市场薪酬水平和趋势，为公司宽带薪酬设计提供参考。</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市场薪酬调查</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了解公司财务状况、人力资源状况、企业文化等因素，确保宽带薪酬设计符合公司实际情况。</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公司内部情况分析</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通过员工调查等方式了解员工对薪酬的期望和需求，为宽带薪酬设计提供员工角度的参考。</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员工需求分析</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宽带薪酬表结构与内容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薪酬等级划分及依据</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薪酬等级划分依据主要包括岗位责任大小、工作难易程度、所需技能水平、市场薪酬水平等因素。</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根据岗位价值评估结果，将公司所有岗位划分为若干个薪酬等级，每个等级对应一定的薪酬范围。</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https://d.book118.com/888034100067006035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2024-09-14T07:55:24.530</cp:lastPrinted>
  <dcterms:created xsi:type="dcterms:W3CDTF">2024-09-13T23:55:24Z</dcterms:created>
  <dcterms:modified xsi:type="dcterms:W3CDTF">2024-09-13T23:55:26Z</dcterms:modified>
</cp:coreProperties>
</file>