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05A8C9-739B-4FB4-92F7-E9BECBD6A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43CD7-6649-4F3F-99E4-174D7EB62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1FDA38-684E-44A2-8940-18E166226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3D1DCC-17EA-4DF6-8545-822740CE88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E1F05E-BD8E-4879-B24B-F669748738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1743C9-3D1C-4A44-BE99-1CFC87E115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3E54E4-A615-4CB5-8E3A-20885938FF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F2CB7B-B0EC-4DA5-95A2-73D9A58CDC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60B38E-D3AC-4F32-BEED-89C2E8895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DD29C6-33C0-424C-ADF0-9BC5079CE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D76612-D095-44DC-A464-7BC261C19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350451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专题一中华民族的起源</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中华民族起源的地理环境</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中华民族起源的考古发现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中华民族起源的传说与记载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中华民族起源的多元一体格局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中华民族起源的文化内涵与特点</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通过对中华民族起源的研究，可以追溯中华民族的祖先和发源地，了解中华民族的历史渊源和文化传承。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揭示中华民族的历史渊源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中华民族起源研究有助于深入挖掘和传承中华民族的优秀传统文化，增强民族认同感和文化自信心。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弘扬中华民族优秀传统文化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通过对中华民族起源的探讨，可以强化各民族之间的共同历史记忆和文化联系，促进民族团结和国家统一。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促进民族团结和国家统一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中华民族起源研究的意义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通过对古代文献、历史典籍的梳理和分析，寻找关于中华民族起源的线索和证据。</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文献研究</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通过考古发掘和研究古代遗址、墓葬等文物资料，揭示中华民族祖先的生活状况、社会组织和文化特征。</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考古发掘</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运用人类学的方法和技术手段，对现代人类基因、语言、文化等方面进行研究，探讨中华民族起源和演变的内在机制。</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人类学研究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结合历史学、考古学、人类学、语言学等多学科的理论和方法，对中华民族起源进行综合研究和分析。</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多学科综合研究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中华民族起源的地理环境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031" r="26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地形地貌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中国地势西高东低，呈三级阶梯状分布。西部有高大的山脉和高原，东部为平原和丘陵地区。这种地形地貌为中华民族的起源提供了多样的自然环境。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水系分布</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中国河流众多，长江、黄河、珠江等大河自西向东流，形成了丰富的水系网络。这些河流为古代中华民族的繁衍生息提供了重要的水资源和交通条件。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土壤与植被</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中国土壤类型多样，从肥沃的平原土壤到贫瘠的高原土壤都有分布。植被类型也丰富多样，包括森林、草原、荒漠等。这些自然条件对中华民族的农业生产和生活方式产生了深远影响。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自然环境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亚热带季风气候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中国南方地区属于亚热带季风气候，温暖湿润，降水充沛。这种气候条件为水稻等农作物的种植提供了良好的环境。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温带季风气候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中国大部分地区属于温带季风气候，四季分明，夏季炎热多雨，冬季寒冷干燥。这种气候特点对中华民族的农业生产和生活方式产生了重要影响。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高原山地气候</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中国西部高原和山地地区气候寒冷干燥，降水较少。这种气候条件对当地民族的游牧生活和农业生产方式产生了影响。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气候特点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中国位于亚洲东部，东临太平洋，北接俄罗斯，南连东南亚国家，西与中亚国家接壤。这种地理位置使中华民族在历史上与周边国家和地区有着广泛的交流和互动。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地理位置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古代中国的交通条件相对落后，主要依靠水路和陆路交通。长江、黄河等大河以及京杭大运河等人工水道为古代中国的水上交通提供了便利。同时，古代中国的陆路交通也主要依靠马车和步行等方式进行。这些交通条件在一定程度上限制了中华民族的对外交流和扩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交通条件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地理位置与交通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中华民族起源的考古发现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位于云南省元谋县，距今约170万年，是我国境内已知的最早人类遗址。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元谋人遗址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蓝田人遗址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北京人遗址</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位于陕西省蓝田县，距今约80-115万年，是研究我国旧石器时代早期人类及其文化的重要遗址。</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位于北京市房山区，距今约70-20万年，是世界上内涵最丰富、材料最齐全的直立人遗址。</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旧石器时代遗址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位于浙江省余姚市，距今约7000年，是长江流域新石器时代文化的代表。</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792" r="16792"/>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河姆渡遗址</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位于河南省三门峡市，距今约7000-5000年，是黄河流域新石器时代文化的代表。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仰韶遗址</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位于山东省济南市，距今约4600-4000年，代表了我国新石器时代晚期的文化。</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龙山遗址</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新石器时代遗址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398" b="283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古代文化遗存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红山文化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分布于内蒙古东南部、辽宁西部和河北北部地区，距今约6500-5000年，以精美的玉器和祭祀文化为特色。</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良渚文化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分布于长江下游地区，距今约5300-4300年，以大型水利工程、精美的玉器和城市文明为特色。</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石家河文化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分布于长江中游地区，距今约4600-4000年，以精美的玉器、陶器和祭祀文化为特色。</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https://d.book118.com/888035045124006043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2024-09-23T13:39:30.983</cp:lastPrinted>
  <dcterms:created xsi:type="dcterms:W3CDTF">2024-09-23T05:39:31Z</dcterms:created>
  <dcterms:modified xsi:type="dcterms:W3CDTF">2024-09-23T05:39:33Z</dcterms:modified>
</cp:coreProperties>
</file>