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91CBC-CB1F-4B79-BACF-BE846335E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CA125-19B3-432F-AB21-292F153E2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E0516-559B-47BC-9ED6-494862756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B75CF-DF31-4055-8924-CBC311CF5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E4182-48C4-4C91-9FBD-822B6BC31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EE1D8-C71E-4957-AADE-3936FE7FE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FE6A0-C455-4430-A12C-A6C41C2FD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96AA3-4883-407B-8D39-5EBED0C8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48F37-D416-437D-87DB-92912B17B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1CD92-0446-47AA-9D3B-5014E441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DF381-EE6C-42C3-93AE-3BE0EA468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351060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新产品设计与开发策略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新产品设计与开发流程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新产品设计与开发的策略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新产品设计与开发的挑战与对策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新产品设计与开发的成功案例分析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新产品的定义：新产品是指在市场上首次出现或已经出现但经过重新设计、重新定位、技术改良等重大改进，与现有产品存在明显差异的商品或服务。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新产品不仅包括物质产品，也包括非物质产品，如软件、服务等。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新产品可以是全新产品，也可以是对现有产品的改进或改良。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全新产品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换代产品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改进型产品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新产品的分类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完全创新的产品，在市场上从未出现过，如苹果公司的iPhone。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对现有产品进行小的改进或改良，如增加新功能、改善外观设计等。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在原有产品基础上进行重大改进或升级换代的产品，如智能手机从3G到4G的升级。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推动技术进步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创造利润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新产品开发的重要性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新产品能够满足消费者不断变化的需求，提高市场竞争力。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新产品的开发需要不断的技术创新和改进，有助于推动整个行业的技术进步。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新产品能够为企业带来新的销售机会和利润增长点。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新产品设计与开发流程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创意产生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从市场调研、用户反馈、技术趋势等途径收集创意。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创意筛选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初步筛选出具有可行性和潜力的创意，进行深入研究和开发。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将创意转化为具体的、可执行的产品概念。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评估概念的可行性、市场需求、竞争状况等因素，筛选出适合进一步发展的概念。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概念筛选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分析目标市场的需求、竞争格局和潜在机会。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设计适合产品的商业模式，包括定价策略、销售渠道和盈利模式等。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根据概念和商业需求，设计产品的功能和特性。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注重用户需求和体验，设计易于使用、美观的产品界面和操作流程。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根据设计稿制作产品原型，进行初步的功能和外观验证。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进行多轮测试，发现并解决潜在问题，不断优化产品。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开发与测试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制定针对性的市场推广计划，包括宣传策略、渠道选择和营销活动等。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正式发布产品，启动市场推广活动，持续关注市场反馈和用户需求，进行迭代优化。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产品上市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上市与推广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新产品设计与开发的策略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https://d.book118.com/888035106053006031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2024-09-08T07:32:52.759</cp:lastPrinted>
  <dcterms:created xsi:type="dcterms:W3CDTF">2024-09-07T23:32:52Z</dcterms:created>
  <dcterms:modified xsi:type="dcterms:W3CDTF">2024-09-07T23:32:54Z</dcterms:modified>
</cp:coreProperties>
</file>