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C8C27-6FCA-454A-B61D-8DF50985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7940D-2A6A-462C-82A1-88178608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651CE-B188-4166-8C9A-18D371B5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4C80F-5F5E-48E5-B304-F1B9E3497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CEAD4-B182-40D0-81EB-14F0B695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DE8D5-92BC-4868-8566-2EFF19A1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A8DBD-67E2-4ED0-877B-5FA19F8D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45A3E-0C55-40AF-B6A9-990EC1B9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12090-33F6-4667-841A-E1947578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DD136-FE9B-4712-B0D7-942D0CE4A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371B3-1E68-4E6B-B19F-7D192B5B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0040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2023年交警大队年终工作总结报告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交通秩序管理工作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队伍建设与培训工作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通过严格执法和宣传教育，降低交通事故发生率，保障道路交通安全。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维护交通安全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提高交通效率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优化交通管理，提高道路通行效率，缓解城市交通拥堵问题。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加强与市民的沟通互动，提高交通管理工作的透明度和满意度。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加强对交通违法行为的查处力度，整治道路交通秩序。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交通秩序维护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开展交通安全宣传活动，提高市民交通安全意识。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负责道路交通设施的规划、建设和管理，确保设施完好、安全。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交通设施建设与维护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快速响应交通事故、恶劣天气等突发情况，进行现场处置和救援。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应急救援处置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通过严格执法和宣传教育，交通事故率较往年有所下降。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交通事故率下降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优化交通管理措施，有效缓解了城市交通拥堵问题。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交通拥堵缓解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加强与市民的沟通互动，提高了交通管理工作的透明度和满意度。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市民满意度提高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交通安全管理工作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539" r="245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通过各种渠道和形式，如宣传册、海报、微信公众号等，向公众普及交通安全知识，提高公众的交通安全意识。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与学校合作，开展交通安全教育课程和活动，增强学生的交通安全意识和自我保护能力。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学校安全教育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对道路交通标志、标线、信号灯等设施进行定期检查和维护，确保其正常运行和有效性。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加强交通执法力度，对交通违法行为进行严格查处，维护交通秩序和安全。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交通安全管理措施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交通执法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交通设施完善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事故应急处置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建立快速反应机制，对发生的交通事故进行及时处置，保障事故现场的安全和秩序。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对发生的交通事故进行深入调查，分析事故原因，提出预防措施和建议，防止类似事故再次发生。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交通安全事故处理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交通秩序管理工作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50" r="2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强化交通秩序维护是交警大队的首要任务，通过一系列措施，有效保障了道路交通的顺畅和安全。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交警大队在2023年采取了一系列措施，包括加大路面巡逻力度、增设交通标志标线、加强交通宣传教育等，有效维护了交通秩序，减少了交通事故的发生。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交通秩序维护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https://d.book118.com/888040040043006044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2024-09-24T07:45:46.961</cp:lastPrinted>
  <dcterms:created xsi:type="dcterms:W3CDTF">2024-09-23T23:45:46Z</dcterms:created>
  <dcterms:modified xsi:type="dcterms:W3CDTF">2024-09-23T23:45:48Z</dcterms:modified>
</cp:coreProperties>
</file>