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66AAE-39F3-4F89-9DF5-0DCAD3E63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C2163-2716-4A66-AADB-3C1134F0C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EB00F-702D-402C-A7CD-8BFB6C2DC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789D3-84B4-473A-B7EA-B21732D62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F16CF7-64B6-45E6-B2C4-16BAB101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DB507-0F92-4242-95D3-1212D062A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DA83F6-2AAC-498F-8F45-2AA33DED2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027FB-B97F-410E-8A5B-609ED6A17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81C40-0A5C-4915-9F52-E07E0DB86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18FD4-E6AE-4DE3-9B78-1A5BAAAC6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7CE7E-3FA9-4397-9C05-9E40C635D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1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6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ags" Target="../tags/tag134.xml" /><Relationship Id="rId25" Type="http://schemas.openxmlformats.org/officeDocument/2006/relationships/tags" Target="../tags/tag135.xml" /><Relationship Id="rId26" Type="http://schemas.openxmlformats.org/officeDocument/2006/relationships/tags" Target="../tags/tag136.xml" /><Relationship Id="rId27" Type="http://schemas.openxmlformats.org/officeDocument/2006/relationships/tags" Target="../tags/tag137.xml" /><Relationship Id="rId28" Type="http://schemas.openxmlformats.org/officeDocument/2006/relationships/tags" Target="../tags/tag138.xml" /><Relationship Id="rId29" Type="http://schemas.openxmlformats.org/officeDocument/2006/relationships/tags" Target="../tags/tag139.xml" /><Relationship Id="rId3" Type="http://schemas.openxmlformats.org/officeDocument/2006/relationships/tags" Target="../tags/tag113.xml" /><Relationship Id="rId30" Type="http://schemas.openxmlformats.org/officeDocument/2006/relationships/tags" Target="../tags/tag140.xml" /><Relationship Id="rId31" Type="http://schemas.openxmlformats.org/officeDocument/2006/relationships/tags" Target="../tags/tag141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41030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/.内容/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数学游戏对幼儿数学兴趣的影响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数学游戏对幼儿数学兴趣的促进作用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数学游戏在幼儿数学教育中的应用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3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如何设计有效的数学游戏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64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数学游戏对幼儿发展的长远影响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65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60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家长和教育工作者在数学游戏中的作用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5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结论和建议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57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数学游戏对幼儿数学兴趣的促进作用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激发幼儿对数学的兴趣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数学游戏能够吸引幼儿的注意力，让他们主动参与数学活动。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通过数学游戏，幼儿可以更好地理解和掌握数学知识，从而激发对数学的兴趣。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数学游戏能够让幼儿在轻松愉快的氛围中学习数学，增强学习数学的自信心。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游戏化的数学学习方式能够增强幼儿的数学思维能力，提高解决问题的能力。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数学游戏对幼儿数学兴趣的促进作用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提高幼儿对数学的理解能力：通过游戏的方式，让幼儿在轻松愉快的氛围中学习数学，有助于加深他们对数学概念的理解和掌握。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激发幼儿对数学的兴趣：有趣的数学游戏能够吸引幼儿的注意力，让他们感受到数学的乐趣，从而激发他们对数学的兴趣和好奇心。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培养幼儿的思维能力和创造力：数学游戏不仅要求幼儿掌握基本的数学知识和技能，还要求他们运用这些知识和技能去解决问题，从而培养他们的思维能力和创造力。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促进幼儿全面发展：通过数学游戏，幼儿不仅在数学方面得到发展，还能够在语言、认知、情感等方面得到全面的提升。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培养幼儿的逻辑思维和创造力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通过数学游戏的不断练习，幼儿能够逐渐掌握数学的基本概念和技能，为未来的数学学习打下坚实的基础。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数学游戏有助于培养幼儿的逻辑思维，通过解决游戏中的问题，幼儿能够逐渐学会分析、推理和归纳，提高逻辑思维能力。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数学游戏能够激发幼儿的创造力，游戏中的开放性问题可以引导幼儿发挥想象力和创造力，寻找独特的解决方案。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数学游戏有助于培养幼儿的自主学习能力，幼儿在游戏中能够主动探索、发现和解决问题，逐渐养成自主学习的习惯。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数学游戏在幼儿数学教育中的应用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利用数学游戏培养幼儿的数感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数学游戏可以帮助幼儿建立数与物品之间的联系，从而培养数感。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通过数学游戏，幼儿可以学习计数、比较大小等基础数学概念，增强对数字的敏感度。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游戏中的互动和竞争可以激发幼儿对数学的兴趣，提高学习效果。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数学游戏可以培养幼儿的逻辑思维和问题解决能力，促进数学思维的发展。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通过数学游戏培养幼儿的图形认知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利用拼图游戏，帮助幼儿认识基本图形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通过堆积木游戏，培养幼儿的立体几何观念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利用七巧板游戏，提高幼儿的图形组合能力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通过图形辨识游戏，增强幼儿的图形认知能力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利用数学游戏培养幼儿的逻辑思维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通过数学游戏，幼儿可以学习如何运用逻辑思维解决问题，提高思维敏捷性和创造性。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数学游戏可以帮助幼儿建立初步的数学概念，理解数字和数量的关系。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数学游戏可以激发幼儿对数学的兴趣和好奇心，培养自主学习和探索的能力。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在游戏中，幼儿可以锻炼自己的观察力、判断力和表达能力，为未来的学习和成长打下坚实的基础。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如何设计有效的数学游戏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结合幼儿年龄特点设计游戏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针对不同年龄段的幼儿设计不同难度的游戏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游戏内容应符合幼儿的认知发展水平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游戏形式应注重趣味性和互动性，激发幼儿的兴趣和参与意愿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游戏设计应注重培养幼儿的数学思维和数学能力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游戏内容应贴近幼儿生活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选取幼儿熟悉的物品或场景作为游戏元素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设计游戏情节，让幼儿在情境中学习数学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结合幼儿的生活经验，设计具有实际意义的数学问题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利用游戏道具，让幼儿在操作中感知数学概念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https://d.book118.com/888041030106006043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1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9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5.xml><?xml version="1.0" encoding="utf-8"?>
<p:tagLst xmlns:p="http://schemas.openxmlformats.org/presentationml/2006/main">
  <p:tag name="KSO_WM_TEMPLATE_CATEGORY" val="custom"/>
  <p:tag name="KSO_WM_TEMPLATE_INDEX" val="20230287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数学游戏对幼儿数学兴趣的影响</vt:lpstr>
      <vt:lpstr>目录</vt:lpstr>
      <vt:lpstr>数学游戏对幼儿数学兴趣的促进作用</vt:lpstr>
      <vt:lpstr>激发幼儿对数学的兴趣</vt:lpstr>
      <vt:lpstr>数学游戏对幼儿数学兴趣的促进作用</vt:lpstr>
      <vt:lpstr>培养幼儿的逻辑思维和创造力</vt:lpstr>
      <vt:lpstr>数学游戏在幼儿数学教育中的应用</vt:lpstr>
      <vt:lpstr>利用数学游戏培养幼儿的数感</vt:lpstr>
      <vt:lpstr>通过数学游戏培养幼儿的图形认知</vt:lpstr>
      <vt:lpstr>利用数学游戏培养幼儿的逻辑思维</vt:lpstr>
      <vt:lpstr>如何设计有效的数学游戏</vt:lpstr>
      <vt:lpstr>结合幼儿年龄特点设计游戏</vt:lpstr>
      <vt:lpstr>游戏内容应贴近幼儿生活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2024-09-23T07:30:54.299</cp:lastPrinted>
  <dcterms:created xsi:type="dcterms:W3CDTF">2024-09-22T23:30:54Z</dcterms:created>
  <dcterms:modified xsi:type="dcterms:W3CDTF">2024-09-22T23:30:56Z</dcterms:modified>
</cp:coreProperties>
</file>