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51D63-5E66-45A0-A357-A8D731DC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7170A-D0A3-4D96-98E9-5DFD252D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31BDA-BF7A-4FB1-A322-78A0D3148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9BE2C-386F-4FA2-B59E-87C39F165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B06B03-CADC-4073-8F05-35398A950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FA32C-FF28-4CE6-8A30-6CCE926CE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CC332-277C-475B-AE67-C70275FB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D772F-A964-47C6-A79B-75C930026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EC037-6E5F-4B59-AB53-F281210B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F5F00-2FBE-4D3C-96EE-C6882CA3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50BEC-543B-46DE-90CB-95A7A94F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2053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中式铺床实训总结与反思报告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实训过程与操作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实训成果与反思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实训经验与教训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实训评价与建议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708" b="147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341" b="3334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掌握中式铺床的基本技能和操作流程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提高铺床效率和质量，达到酒店标准要求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培养学员的实践能力和服务意识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3281" y="1802343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3281" y="1902927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6325" y="5062819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406325" y="5170597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325331" y="1802343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325331" y="1907194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64338" y="5062819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64338" y="517157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中式铺床的基本步骤和技巧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床单、被套、枕套的更换和整理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酒店客房卫生清洁与整理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应对突发情况和客户需求的处理方法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实训过程与操作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确保准备齐全所需的工具，如床单、被套、枕套等。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检查并整理床铺的细节，确保床铺整洁美观。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整理细节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确保床架稳固，床垫平整，无杂物。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检查床铺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将床单平整地铺在床垫上，注意床单中线与床中线对齐。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铺设床单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将被套展开，平铺在床上，然后将被子整齐地装入被套中，注意被子的中线与被套中线对齐。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套被套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保持平稳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对齐中线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始终注意保持床单、被套的中线与床的中线对齐，使床铺更加整齐美观。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利用巧劲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在整理床铺时，利用巧劲而非蛮力，避免损坏床单或被套。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在铺床过程中，保持平稳的手势，避免动作幅度过大导致床单或被套散乱。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细节处理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注意处理床铺的细节，如将多余的床单或被套塞入床垫下，使床铺更加平整。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在操作过程中，始终注意安全，避免因操作不当导致意外伤害。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严格按照中式铺床的标准和要求进行操作，确保达到预期效果。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确保操作区域清洁，避免灰尘、杂物影响床铺的整洁度。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在追求速度的同时，更要注重质量，确保每一步操作都达到要求。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操作注意事项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实训成果与反思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67" b="177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熟练掌握中式铺床的流程和技巧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通过本次实训，学生们能够熟练掌握中式铺床的流程和技巧，包括床单、被套、枕套的铺设以及细节处理等。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提升实际操作能力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通过实际操作，学生们提高了动手能力和解决问题的能力，对于中式铺床的实际操作更加熟练。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增强团队合作精神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在实训过程中，学生们相互协作，共同完成任务，增强了团队合作精神和沟通能力。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093" b="809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操作速度需提高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在实训过程中，部分学生操作速度较慢，需要进一步提高熟练度和效率。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细节处理不够精细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部分学生在操作过程中对细节处理不够精细，需要加强对于细节的关注和处理。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理论知识掌握不足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部分学生对于中式铺床的理论知识掌握不足，需要加强理论学习与实践操作的结合。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通过更多的实践操作训练，提高学生的熟练度和操作速度。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加强实践操作训练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注重细节教学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在未来的教学中，注重细节教学，引导学生关注并掌握细节处理。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引导学生加强理论学习，提高理论知识掌握水平，促进理论与实践的结合。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https://d.book118.com/888042053026006027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2024-09-04T21:11:33.921</cp:lastPrinted>
  <dcterms:created xsi:type="dcterms:W3CDTF">2024-09-04T13:11:33Z</dcterms:created>
  <dcterms:modified xsi:type="dcterms:W3CDTF">2024-09-04T13:11:35Z</dcterms:modified>
</cp:coreProperties>
</file>