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CF0F07-EEF7-440B-8308-EBC02F4BBE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C962F6-BFE5-4F6C-BD9B-62E75D4E9A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09E479-ED5E-4E37-A2B7-0015D2241D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E5A67F-5BF7-4979-AC6E-FD5BEC995E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61155A-32BD-4096-B68C-4A525B8592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76F88C-EF85-46B8-913A-CD45D72407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C0EDCA-53D1-47B2-874E-7DAFC6FC25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8F6B03-C47F-4779-A852-EC5B1AEBA0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9F8EE6-EFFC-49E8-97D7-F7319627E2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9F3CBD-146F-4AAA-B648-681ACD31B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B51D6C-AA7F-493A-891E-F284E48892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4306503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现金流量分析与价值评估</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现金流量基本概念及重要性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现金流量分析方法论述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企业价值评估方法介绍</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基于现金流量折现模型价值评估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相对价值评估方法探讨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风险评估与不确定性处理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现金流量基本概念及重要性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525" r="265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656" r="3165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指企业在一定会计期间内，因经营、投资和筹资等活动而产生的现金流入、流出及其净额的总称。</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现金流量定义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根据来源和用途不同，可分为经营、投资和筹资三类现金流量。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现金流量分类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评估企业偿债能力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通过分析现金流量，可以评估企业的短期和长期偿债能力，为债权人提供决策依据。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预测企业未来发展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现金流量信息可用于预测企业未来的发展趋势和潜在风险，为投资者提供决策支持。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反映企业真实经营成果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现金流量能更真实地反映企业的实际经营成果，避免应计制会计的局限性。</a:t>
            </a:r>
          </a:p>
        </p:txBody>
      </p:sp>
      <p:pic>
        <p:nvPicPr>
          <p:cNvPr id="10" name="Picture 10"/>
          <p:cNvPicPr>
            <a:picLocks noChangeAspect="1"/>
          </p:cNvPicPr>
          <p:nvPr/>
        </p:nvPicPr>
        <p:blipFill>
          <a:blip r:embed="rId2"/>
          <a:srcRect l="16792" r="16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现金流量在企业运营中意义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现金流量表结构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主要包括表头、正表和补充资料三部分。其中，正表部分采用报告式结构，按照现金流量的性质进行分类反映。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现金流量表内容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包括经营活动、投资活动和筹资活动产生的现金流量，以及汇率变动对现金及现金等价物的影响等信息。此外，还需要提供不涉及现金收支的重大投资和筹资活动及其影响等信息作为补充资料。</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现金流量表结构与内容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现金流量分析方法论述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趋势分析法是根据企业连续数期的财务报告，以第一年或另外选择某一年份为基期，计算每一期各项目对基期同一项目的趋势百分比，或计算趋势比率及指数，形成一系列具有可比性的百分数或指数，从而揭示当期财务状况和经营成果的增减变化及其发展趋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趋势分析法的定义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在现金流量表分析中，趋势分析法可用于预测企业未来现金流量的发展趋势，帮助投资者和债权人了解企业未来现金流量的变动趋势及变动原因。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趋势分析法的应用</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趋势分析法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625" r="17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结构分析法是指将某一总体内的各部分与总体之间进行对比分析的方法。在现金流量表分析中，结构分析法可用于揭示企业现金流入、流出及净流量的内部结构，从而深入了解企业现金流量的来源与去向。</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结构分析法的定义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通过计算经营活动、投资活动和筹资活动现金流入、流出及净流量占企业当期现金流入、流出及净流量的比重，可以揭示企业现金流量的主要来源和去向，帮助投资者和债权人了解企业的财务状况和经营成果。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结构分析法的应用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结构分析法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比率分析法是通过计算各种比率指标来确定经济活动变动程度的分析方法。在现金流量表分析中，比率分析法可用于揭示企业现金流量的流动性、偿债能力及再投资能力等方面的信息。</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比率分析法的应用</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计算流动比率、速动比率、现金比率等指标，可以揭示企业短期偿债能力；通过计算资产负债率、产权比率、利息保障倍数等指标，可以揭示企业长期偿债能力；通过计算再投资现金比率、现金股利支付率等指标，可以揭示企业再投资能力及支付能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比率分析法的定义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比率分析法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企业价值评估方法介绍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773" r="22773"/>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成本法是通过计算被评估企业在评估基准日的重置成本，并扣减各项贬值，以此确定被评估企业价值的一种评估方法。</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成本法定义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适用于可以持续经营且能够形成独立获利能力的资产或资产组合。</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适用范围</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考虑了资产的时间价值，能够反映资产的真实价值。</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优点</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忽略了企业的整体获利能力，且难以确定各项贬值的合理额度。</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缺点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市场法是通过比较被评估企业与可比企业在市场上的相对价格，以此确定被评估企业价值的一种评估方法。</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市场法定义</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适用于在市场上能找到与被评估企业相似或可比的参照物的情况。</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适用范围</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简单易行，评估结果易于被接受。</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优点</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受市场供求关系影响较大，且难以找到完全可比的企业。</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缺点</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缺点</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对未来收益的预测和折现率的确定存在主观性和不确定性。</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收益法定义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收益法是通过预测被评估企业在未来期间的收益，并选择适当的折现率将其折现到评估基准日，以此确定被评估企业价值的一种评估方法。</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适用范围</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适用于未来收益可以预测且风险可以量化的资产或资产组合。</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优点</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考虑了企业的整体获利能力和未来收益的风险因素。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收益法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基于现金流量折现模型价值评估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https://d.book118.com/888043065031006035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2024-09-13T22:15:27.081</cp:lastPrinted>
  <dcterms:created xsi:type="dcterms:W3CDTF">2024-09-13T14:15:27Z</dcterms:created>
  <dcterms:modified xsi:type="dcterms:W3CDTF">2024-09-13T14:15:29Z</dcterms:modified>
</cp:coreProperties>
</file>