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63608-60B0-4850-8E82-FA4DDC428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C2675-EDF3-4948-9ECC-9D69ED1CD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93F0F-9DEB-42D1-AE75-7F612FA93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455E3-3392-494B-8921-56BD11836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25CBC9-2D11-470C-BA9B-6CB66BFE4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BB8B88-68E8-4E69-89EB-A238516C4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A34978-F029-4CBF-A958-737F5E14C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D7F45A-E04A-4B6F-B6A5-456378E06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4C33C-ED0D-4095-9C3B-23314BC09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632E9-14B1-4002-A302-438642142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452D6-BF54-46F9-BF6E-44407C0D9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4310211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糖尿病足护理系列PPT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糖尿病足的日常护理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糖尿病足的并发症护理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糖尿病足的健康教育与宣传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糖尿病足概述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11" r="3131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糖尿病足是糖尿病患者因神经病变和/或血管病变导致的足部感染、溃疡或深层组织的破坏。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该定义包括了由神经病变引起的感觉缺失、足部结构改变，以及由血管病变引起的足部缺血等症状。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涵盖范围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糖尿病足的定义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糖尿病足可能导致严重的足部感染、溃疡，甚至坏疽，最终可能需要截肢。此外，糖尿病足还严重影响患者的行走能力和生活质量。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发病率统计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根据XXXX年的数据，糖尿病患者中大约有XX%的患者在其病程中会出现糖尿病足的症状。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经济负担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糖尿病足的治疗和护理需要消耗大量的医疗资源，对患者和社会都带来巨大的经济负担。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167" r="31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792" r="13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糖尿病足的发病率和影响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3" r="308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定期足部检查，保持足部清洁干燥，避免足部受伤，及时处理足部问题。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预防糖尿病足可以显著降低截肢风险，减轻医疗负担，提高患者的生活质量。对于糖尿病患者，预防糖尿病足是一项重要的自我管理任务。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重要性阐述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加强糖尿病患者对糖尿病足的认识，提高预防意识，鼓励患者积极参与足部护理，是预防糖尿病足的关键环节。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教育与宣传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糖尿病足的预防和重要性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糖尿病足的日常护理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温水洗脚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温和清洁剂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彻底干燥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保湿护肤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足部清洁与保湿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3653" r="365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使用温水清洁足部，避免使用过热的水以防烫伤。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选择温和的清洁剂，避免使用刺激性强的肥皂或沐浴露。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洗完后彻底擦干双脚，尤其是脚趾之间，以防止真菌感染。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适当使用保湿乳液或护肤霜，以保持皮肤柔软，防止干裂。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730" b="1473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每天检查双脚是否有伤口、溃疡、红肿、变色等异常症状。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每日自查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定期到医疗机构接受专业的足部检查，确保及早发现潜在问题。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定期专业检查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留意是否有麻木、刺痛、灼热等感觉异常，这可能是神经受损的迹象。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注意感觉异常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一旦发现任何异常，尽快就医寻求专业治疗。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立即就医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检查足部异常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4" r="13794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选择宽头、平底、透气的鞋子，避免穿高跟鞋或尖头鞋。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鞋型选择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选用柔软、透气性好的材料，如皮革或布鞋。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材质挑选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挑选棉质、吸汗性好的袜子，避免穿尼龙或其他合成纤维材质的袜子。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袜子选择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确保鞋子和袜子尺码合适，避免过紧或过松，以减少摩擦和挤压造成的损伤。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合适尺码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选择合适的鞋袜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糖尿病足的并发症护理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https://d.book118.com/888043102115006044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2024-09-25T00:52:03.869</cp:lastPrinted>
  <dcterms:created xsi:type="dcterms:W3CDTF">2024-09-24T16:52:03Z</dcterms:created>
  <dcterms:modified xsi:type="dcterms:W3CDTF">2024-09-24T16:52:05Z</dcterms:modified>
</cp:coreProperties>
</file>