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9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348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tags" Target="../tags/tag22.xml" /><Relationship Id="rId6" Type="http://schemas.openxmlformats.org/officeDocument/2006/relationships/tags" Target="../tags/tag23.xml" /><Relationship Id="rId7" Type="http://schemas.openxmlformats.org/officeDocument/2006/relationships/tags" Target="../tags/tag24.xml" /><Relationship Id="rId8" Type="http://schemas.openxmlformats.org/officeDocument/2006/relationships/tags" Target="../tags/tag25.xml" /><Relationship Id="rId9" Type="http://schemas.openxmlformats.org/officeDocument/2006/relationships/tags" Target="../tags/tag2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tags" Target="../tags/tag71.xml" /><Relationship Id="rId8" Type="http://schemas.openxmlformats.org/officeDocument/2006/relationships/tags" Target="../tags/tag72.xml" /><Relationship Id="rId9" Type="http://schemas.openxmlformats.org/officeDocument/2006/relationships/tags" Target="../tags/tag73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4.xml" /><Relationship Id="rId10" Type="http://schemas.openxmlformats.org/officeDocument/2006/relationships/tags" Target="../tags/tag8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10" Type="http://schemas.openxmlformats.org/officeDocument/2006/relationships/tags" Target="../tags/tag93.xml" /><Relationship Id="rId11" Type="http://schemas.openxmlformats.org/officeDocument/2006/relationships/tags" Target="../tags/tag94.xml" /><Relationship Id="rId12" Type="http://schemas.openxmlformats.org/officeDocument/2006/relationships/tags" Target="../tags/tag95.xml" /><Relationship Id="rId13" Type="http://schemas.openxmlformats.org/officeDocument/2006/relationships/tags" Target="../tags/tag96.xml" /><Relationship Id="rId14" Type="http://schemas.openxmlformats.org/officeDocument/2006/relationships/tags" Target="../tags/tag97.xml" /><Relationship Id="rId15" Type="http://schemas.openxmlformats.org/officeDocument/2006/relationships/tags" Target="../tags/tag98.xml" /><Relationship Id="rId16" Type="http://schemas.openxmlformats.org/officeDocument/2006/relationships/tags" Target="../tags/tag99.xml" /><Relationship Id="rId17" Type="http://schemas.openxmlformats.org/officeDocument/2006/relationships/tags" Target="../tags/tag100.xml" /><Relationship Id="rId18" Type="http://schemas.openxmlformats.org/officeDocument/2006/relationships/tags" Target="../tags/tag101.xml" /><Relationship Id="rId19" Type="http://schemas.openxmlformats.org/officeDocument/2006/relationships/tags" Target="../tags/tag102.xml" /><Relationship Id="rId2" Type="http://schemas.openxmlformats.org/officeDocument/2006/relationships/tags" Target="../tags/tag85.xml" /><Relationship Id="rId20" Type="http://schemas.openxmlformats.org/officeDocument/2006/relationships/tags" Target="../tags/tag103.xml" /><Relationship Id="rId21" Type="http://schemas.openxmlformats.org/officeDocument/2006/relationships/slideMaster" Target="../slideMasters/slideMaster2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tags" Target="../tags/tag9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4.xml" /><Relationship Id="rId10" Type="http://schemas.openxmlformats.org/officeDocument/2006/relationships/tags" Target="../tags/tag113.xml" /><Relationship Id="rId11" Type="http://schemas.openxmlformats.org/officeDocument/2006/relationships/tags" Target="../tags/tag114.xml" /><Relationship Id="rId12" Type="http://schemas.openxmlformats.org/officeDocument/2006/relationships/tags" Target="../tags/tag115.xml" /><Relationship Id="rId13" Type="http://schemas.openxmlformats.org/officeDocument/2006/relationships/tags" Target="../tags/tag116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10" Type="http://schemas.openxmlformats.org/officeDocument/2006/relationships/tags" Target="../tags/tag126.xml" /><Relationship Id="rId11" Type="http://schemas.openxmlformats.org/officeDocument/2006/relationships/tags" Target="../tags/tag127.xml" /><Relationship Id="rId12" Type="http://schemas.openxmlformats.org/officeDocument/2006/relationships/tags" Target="../tags/tag128.xml" /><Relationship Id="rId13" Type="http://schemas.openxmlformats.org/officeDocument/2006/relationships/tags" Target="../tags/tag129.xml" /><Relationship Id="rId14" Type="http://schemas.openxmlformats.org/officeDocument/2006/relationships/tags" Target="../tags/tag130.xml" /><Relationship Id="rId15" Type="http://schemas.openxmlformats.org/officeDocument/2006/relationships/tags" Target="../tags/tag131.xml" /><Relationship Id="rId16" Type="http://schemas.openxmlformats.org/officeDocument/2006/relationships/tags" Target="../tags/tag132.xml" /><Relationship Id="rId17" Type="http://schemas.openxmlformats.org/officeDocument/2006/relationships/tags" Target="../tags/tag133.xml" /><Relationship Id="rId18" Type="http://schemas.openxmlformats.org/officeDocument/2006/relationships/tags" Target="../tags/tag134.xml" /><Relationship Id="rId19" Type="http://schemas.openxmlformats.org/officeDocument/2006/relationships/tags" Target="../tags/tag135.xml" /><Relationship Id="rId2" Type="http://schemas.openxmlformats.org/officeDocument/2006/relationships/tags" Target="../tags/tag118.xml" /><Relationship Id="rId20" Type="http://schemas.openxmlformats.org/officeDocument/2006/relationships/tags" Target="../tags/tag136.xml" /><Relationship Id="rId21" Type="http://schemas.openxmlformats.org/officeDocument/2006/relationships/tags" Target="../tags/tag137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tags" Target="../tags/tag123.xml" /><Relationship Id="rId8" Type="http://schemas.openxmlformats.org/officeDocument/2006/relationships/tags" Target="../tags/tag124.xml" /><Relationship Id="rId9" Type="http://schemas.openxmlformats.org/officeDocument/2006/relationships/tags" Target="../tags/tag125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8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tags" Target="../tags/tag139.xml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9.xml" /><Relationship Id="rId10" Type="http://schemas.openxmlformats.org/officeDocument/2006/relationships/tags" Target="../tags/tag168.xml" /><Relationship Id="rId11" Type="http://schemas.openxmlformats.org/officeDocument/2006/relationships/tags" Target="../tags/tag169.xml" /><Relationship Id="rId12" Type="http://schemas.openxmlformats.org/officeDocument/2006/relationships/tags" Target="../tags/tag170.xml" /><Relationship Id="rId13" Type="http://schemas.openxmlformats.org/officeDocument/2006/relationships/tags" Target="../tags/tag171.xml" /><Relationship Id="rId14" Type="http://schemas.openxmlformats.org/officeDocument/2006/relationships/tags" Target="../tags/tag172.xml" /><Relationship Id="rId15" Type="http://schemas.openxmlformats.org/officeDocument/2006/relationships/tags" Target="../tags/tag173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4.xml" /><Relationship Id="rId10" Type="http://schemas.openxmlformats.org/officeDocument/2006/relationships/tags" Target="../tags/tag183.xml" /><Relationship Id="rId11" Type="http://schemas.openxmlformats.org/officeDocument/2006/relationships/tags" Target="../tags/tag184.xml" /><Relationship Id="rId12" Type="http://schemas.openxmlformats.org/officeDocument/2006/relationships/tags" Target="../tags/tag185.xml" /><Relationship Id="rId13" Type="http://schemas.openxmlformats.org/officeDocument/2006/relationships/tags" Target="../tags/tag186.xml" /><Relationship Id="rId14" Type="http://schemas.openxmlformats.org/officeDocument/2006/relationships/tags" Target="../tags/tag187.xml" /><Relationship Id="rId15" Type="http://schemas.openxmlformats.org/officeDocument/2006/relationships/tags" Target="../tags/tag188.xml" /><Relationship Id="rId16" Type="http://schemas.openxmlformats.org/officeDocument/2006/relationships/tags" Target="../tags/tag189.xml" /><Relationship Id="rId17" Type="http://schemas.openxmlformats.org/officeDocument/2006/relationships/tags" Target="../tags/tag190.xml" /><Relationship Id="rId18" Type="http://schemas.openxmlformats.org/officeDocument/2006/relationships/tags" Target="../tags/tag191.xml" /><Relationship Id="rId19" Type="http://schemas.openxmlformats.org/officeDocument/2006/relationships/tags" Target="../tags/tag192.xml" /><Relationship Id="rId2" Type="http://schemas.openxmlformats.org/officeDocument/2006/relationships/tags" Target="../tags/tag175.xml" /><Relationship Id="rId20" Type="http://schemas.openxmlformats.org/officeDocument/2006/relationships/tags" Target="../tags/tag193.xml" /><Relationship Id="rId21" Type="http://schemas.openxmlformats.org/officeDocument/2006/relationships/slideMaster" Target="../slideMasters/slideMaster2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tags" Target="../tags/tag180.xml" /><Relationship Id="rId8" Type="http://schemas.openxmlformats.org/officeDocument/2006/relationships/tags" Target="../tags/tag181.xml" /><Relationship Id="rId9" Type="http://schemas.openxmlformats.org/officeDocument/2006/relationships/tags" Target="../tags/tag18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49DBF0-C0E9-4C00-A07C-5F7498D3E0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DF280D-92E5-4A76-B5DA-F109A50287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F4EB0D-7572-4B05-9B15-4B596C86D2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40C3A9-064D-47E5-8E80-A65697F95C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27BB9B9-BE8C-4B39-BDEB-E89DDEE957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7934B25-45C9-45E5-8B16-8699313723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485DFAA-50AF-4074-AD3A-4189A41883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218B58-1064-4AF4-8BE4-066454C71F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BEDEE5-BD44-4958-801C-7515CAFD55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5BAE16-D97B-4347-8BD4-898AA437F9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5A3437-E1AF-4CD4-8665-4E0BCCEF5E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pexels-photo-72888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-3810" y="861378"/>
            <a:ext cx="12178030" cy="511365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3"/>
            </p:custDataLst>
          </p:nvPr>
        </p:nvGrpSpPr>
        <p:grpSpPr>
          <a:xfrm flipH="1">
            <a:off x="-25400" y="526733"/>
            <a:ext cx="12216765" cy="5804535"/>
            <a:chOff x="-39" y="841"/>
            <a:chExt cx="19239" cy="9141"/>
          </a:xfrm>
        </p:grpSpPr>
        <p:sp>
          <p:nvSpPr>
            <p:cNvPr id="9" name="任意多边形 7"/>
            <p:cNvSpPr/>
            <p:nvPr>
              <p:custDataLst>
                <p:tags r:id="rId4"/>
              </p:custDataLst>
            </p:nvPr>
          </p:nvSpPr>
          <p:spPr>
            <a:xfrm>
              <a:off x="5331" y="1374"/>
              <a:ext cx="13869" cy="8608"/>
            </a:xfrm>
            <a:custGeom>
              <a:gdLst>
                <a:gd name="connisteX0" fmla="*/ 7467600 w 7467600"/>
                <a:gd name="connsiteY0" fmla="*/ 3831590 h 3831590"/>
                <a:gd name="connisteX1" fmla="*/ 3832225 w 7467600"/>
                <a:gd name="connsiteY1" fmla="*/ 3831590 h 3831590"/>
                <a:gd name="connisteX2" fmla="*/ 0 w 7467600"/>
                <a:gd name="connsiteY2" fmla="*/ 0 h 3831590"/>
                <a:gd name="connisteX3" fmla="*/ 7467600 w 7467600"/>
                <a:gd name="connsiteY3" fmla="*/ 0 h 3831590"/>
                <a:gd name="connisteX4" fmla="*/ 7467600 w 7467600"/>
                <a:gd name="connsiteY4" fmla="*/ 3831590 h 3831590"/>
              </a:gdLst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</a:cxnLst>
              <a:rect l="l" t="t" r="r" b="b"/>
              <a:pathLst>
                <a:path w="7467600" h="3831590">
                  <a:moveTo>
                    <a:pt x="7467600" y="3831590"/>
                  </a:moveTo>
                  <a:lnTo>
                    <a:pt x="3832225" y="3831590"/>
                  </a:lnTo>
                  <a:lnTo>
                    <a:pt x="0" y="0"/>
                  </a:lnTo>
                  <a:lnTo>
                    <a:pt x="7467600" y="0"/>
                  </a:lnTo>
                  <a:lnTo>
                    <a:pt x="7467600" y="3831590"/>
                  </a:lnTo>
                  <a:close/>
                </a:path>
              </a:pathLst>
            </a:custGeom>
            <a:solidFill>
              <a:schemeClr val="accent1"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" name="任意多边形 17"/>
            <p:cNvSpPr/>
            <p:nvPr>
              <p:custDataLst>
                <p:tags r:id="rId5"/>
              </p:custDataLst>
            </p:nvPr>
          </p:nvSpPr>
          <p:spPr>
            <a:xfrm rot="10800000">
              <a:off x="-39" y="841"/>
              <a:ext cx="5370" cy="533"/>
            </a:xfrm>
            <a:custGeom>
              <a:gdLst>
                <a:gd name="connisteX0" fmla="*/ 7467600 w 7467600"/>
                <a:gd name="connsiteY0" fmla="*/ 3831590 h 3831590"/>
                <a:gd name="connisteX1" fmla="*/ 3832225 w 7467600"/>
                <a:gd name="connsiteY1" fmla="*/ 3831590 h 3831590"/>
                <a:gd name="connisteX2" fmla="*/ 0 w 7467600"/>
                <a:gd name="connsiteY2" fmla="*/ 0 h 3831590"/>
                <a:gd name="connisteX3" fmla="*/ 7467600 w 7467600"/>
                <a:gd name="connsiteY3" fmla="*/ 0 h 3831590"/>
                <a:gd name="connisteX4" fmla="*/ 7467600 w 7467600"/>
                <a:gd name="connsiteY4" fmla="*/ 3831590 h 3831590"/>
              </a:gdLst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</a:cxnLst>
              <a:rect l="l" t="t" r="r" b="b"/>
              <a:pathLst>
                <a:path w="5370" h="533">
                  <a:moveTo>
                    <a:pt x="0" y="0"/>
                  </a:moveTo>
                  <a:lnTo>
                    <a:pt x="5370" y="0"/>
                  </a:lnTo>
                  <a:lnTo>
                    <a:pt x="5370" y="533"/>
                  </a:lnTo>
                  <a:lnTo>
                    <a:pt x="440" y="5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6"/>
            </p:custDataLst>
          </p:nvPr>
        </p:nvSpPr>
        <p:spPr>
          <a:xfrm>
            <a:off x="801054" y="4230688"/>
            <a:ext cx="1910715" cy="408940"/>
          </a:xfrm>
        </p:spPr>
        <p:txBody>
          <a:bodyPr lIns="91440" tIns="45720" rIns="91440" bIns="0" anchor="b"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4" hasCustomPrompt="1"/>
            <p:custDataLst>
              <p:tags r:id="rId7"/>
            </p:custDataLst>
          </p:nvPr>
        </p:nvSpPr>
        <p:spPr>
          <a:xfrm>
            <a:off x="801054" y="4705667"/>
            <a:ext cx="1910715" cy="408940"/>
          </a:xfrm>
        </p:spPr>
        <p:txBody>
          <a:bodyPr lIns="91440" tIns="0" rIns="91440" bIns="45720"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824549" y="1888492"/>
            <a:ext cx="5560485" cy="1525588"/>
          </a:xfrm>
        </p:spPr>
        <p:txBody>
          <a:bodyPr lIns="91440" tIns="45720" rIns="91440" bIns="0" anchor="b" anchorCtr="0">
            <a:normAutofit/>
          </a:bodyPr>
          <a:lstStyle>
            <a:lvl1pPr algn="l">
              <a:defRPr sz="5400" b="0" spc="600" baseline="0">
                <a:solidFill>
                  <a:schemeClr val="bg1"/>
                </a:solidFill>
                <a:effectLst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编辑标题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9"/>
            </p:custDataLst>
          </p:nvPr>
        </p:nvSpPr>
        <p:spPr>
          <a:xfrm>
            <a:off x="824547" y="3480118"/>
            <a:ext cx="5561217" cy="496885"/>
          </a:xfrm>
        </p:spPr>
        <p:txBody>
          <a:bodyPr lIns="91440" tIns="45720" rIns="91440" bIns="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bg1"/>
                </a:solidFill>
                <a:uFillTx/>
                <a:latin typeface="Arial" pitchFamily="34" charset="0"/>
                <a:ea typeface="微软雅黑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11" name="直接连接符 10"/>
          <p:cNvCxnSpPr/>
          <p:nvPr userDrawn="1">
            <p:custDataLst>
              <p:tags r:id="rId13"/>
            </p:custDataLst>
          </p:nvPr>
        </p:nvCxnSpPr>
        <p:spPr>
          <a:xfrm>
            <a:off x="824548" y="4002723"/>
            <a:ext cx="47650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占位符 21"/>
          <p:cNvSpPr>
            <a:spLocks noGrp="1"/>
          </p:cNvSpPr>
          <p:nvPr>
            <p:ph type="body" sz="quarter" idx="15" hasCustomPrompt="1"/>
            <p:custDataLst>
              <p:tags r:id="rId14"/>
            </p:custDataLst>
          </p:nvPr>
        </p:nvSpPr>
        <p:spPr>
          <a:xfrm>
            <a:off x="824548" y="1060768"/>
            <a:ext cx="2215515" cy="736600"/>
          </a:xfrm>
        </p:spPr>
        <p:txBody>
          <a:bodyPr lIns="91440" tIns="45720" rIns="91440" bIns="45720" anchor="ctr">
            <a:norm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pexels-photo-72888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413385"/>
            <a:ext cx="12178030" cy="314325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2922905" y="414020"/>
            <a:ext cx="6329680" cy="3142615"/>
          </a:xfrm>
          <a:prstGeom prst="rect">
            <a:avLst/>
          </a:prstGeom>
          <a:solidFill>
            <a:schemeClr val="accent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>
            <p:custDataLst>
              <p:tags r:id="rId4"/>
            </p:custDataLst>
          </p:nvPr>
        </p:nvSpPr>
        <p:spPr>
          <a:xfrm>
            <a:off x="3409950" y="720725"/>
            <a:ext cx="5356225" cy="2529205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2422525" y="4358005"/>
            <a:ext cx="7347585" cy="971550"/>
          </a:xfrm>
          <a:ln>
            <a:noFill/>
          </a:ln>
        </p:spPr>
        <p:txBody>
          <a:bodyPr lIns="91440" tIns="45720" rIns="91440" bIns="0" anchor="b" anchorCtr="0">
            <a:normAutofit/>
          </a:bodyPr>
          <a:lstStyle>
            <a:lvl1pPr algn="ctr">
              <a:defRPr sz="60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2422525" y="5470525"/>
            <a:ext cx="7348220" cy="535583"/>
          </a:xfrm>
        </p:spPr>
        <p:txBody>
          <a:bodyPr lIns="91440" tIns="45720" rIns="91440" bIns="4572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 descr="pexels-photo-72888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t="-162"/>
          <a:stretch>
            <a:fillRect/>
          </a:stretch>
        </p:blipFill>
        <p:spPr>
          <a:xfrm>
            <a:off x="-169545" y="-317"/>
            <a:ext cx="516382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>
            <p:custDataLst>
              <p:tags r:id="rId3"/>
            </p:custDataLst>
          </p:nvPr>
        </p:nvSpPr>
        <p:spPr>
          <a:xfrm>
            <a:off x="776288" y="2260918"/>
            <a:ext cx="3272155" cy="2335530"/>
          </a:xfrm>
          <a:prstGeom prst="rect">
            <a:avLst/>
          </a:prstGeom>
          <a:solidFill>
            <a:schemeClr val="accent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矩形 7"/>
          <p:cNvSpPr/>
          <p:nvPr userDrawn="1">
            <p:custDataLst>
              <p:tags r:id="rId8"/>
            </p:custDataLst>
          </p:nvPr>
        </p:nvSpPr>
        <p:spPr>
          <a:xfrm>
            <a:off x="1027430" y="2488565"/>
            <a:ext cx="2769870" cy="1880235"/>
          </a:xfrm>
          <a:prstGeom prst="rect">
            <a:avLst/>
          </a:prstGeom>
          <a:noFill/>
          <a:ln w="25400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 descr="pexels-photo-72888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-3810" y="861378"/>
            <a:ext cx="12178030" cy="5113655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3"/>
            </p:custDataLst>
          </p:nvPr>
        </p:nvGrpSpPr>
        <p:grpSpPr>
          <a:xfrm flipH="1">
            <a:off x="-24765" y="526733"/>
            <a:ext cx="12216130" cy="5804535"/>
            <a:chOff x="-39" y="841"/>
            <a:chExt cx="19238" cy="9141"/>
          </a:xfrm>
        </p:grpSpPr>
        <p:sp>
          <p:nvSpPr>
            <p:cNvPr id="8" name="任意多边形 7"/>
            <p:cNvSpPr/>
            <p:nvPr>
              <p:custDataLst>
                <p:tags r:id="rId4"/>
              </p:custDataLst>
            </p:nvPr>
          </p:nvSpPr>
          <p:spPr>
            <a:xfrm>
              <a:off x="5331" y="1374"/>
              <a:ext cx="13869" cy="8608"/>
            </a:xfrm>
            <a:custGeom>
              <a:gdLst>
                <a:gd name="connisteX0" fmla="*/ 7467600 w 7467600"/>
                <a:gd name="connsiteY0" fmla="*/ 3831590 h 3831590"/>
                <a:gd name="connisteX1" fmla="*/ 3832225 w 7467600"/>
                <a:gd name="connsiteY1" fmla="*/ 3831590 h 3831590"/>
                <a:gd name="connisteX2" fmla="*/ 0 w 7467600"/>
                <a:gd name="connsiteY2" fmla="*/ 0 h 3831590"/>
                <a:gd name="connisteX3" fmla="*/ 7467600 w 7467600"/>
                <a:gd name="connsiteY3" fmla="*/ 0 h 3831590"/>
                <a:gd name="connisteX4" fmla="*/ 7467600 w 7467600"/>
                <a:gd name="connsiteY4" fmla="*/ 3831590 h 3831590"/>
              </a:gdLst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</a:cxnLst>
              <a:rect l="l" t="t" r="r" b="b"/>
              <a:pathLst>
                <a:path w="7467600" h="3831590">
                  <a:moveTo>
                    <a:pt x="7467600" y="3831590"/>
                  </a:moveTo>
                  <a:lnTo>
                    <a:pt x="3832225" y="3831590"/>
                  </a:lnTo>
                  <a:lnTo>
                    <a:pt x="0" y="0"/>
                  </a:lnTo>
                  <a:lnTo>
                    <a:pt x="7467600" y="0"/>
                  </a:lnTo>
                  <a:lnTo>
                    <a:pt x="7467600" y="3831590"/>
                  </a:lnTo>
                  <a:close/>
                </a:path>
              </a:pathLst>
            </a:custGeom>
            <a:solidFill>
              <a:schemeClr val="accent1"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任意多边形 17"/>
            <p:cNvSpPr/>
            <p:nvPr>
              <p:custDataLst>
                <p:tags r:id="rId5"/>
              </p:custDataLst>
            </p:nvPr>
          </p:nvSpPr>
          <p:spPr>
            <a:xfrm rot="10800000">
              <a:off x="-39" y="841"/>
              <a:ext cx="5370" cy="533"/>
            </a:xfrm>
            <a:custGeom>
              <a:gdLst>
                <a:gd name="connisteX0" fmla="*/ 7467600 w 7467600"/>
                <a:gd name="connsiteY0" fmla="*/ 3831590 h 3831590"/>
                <a:gd name="connisteX1" fmla="*/ 3832225 w 7467600"/>
                <a:gd name="connsiteY1" fmla="*/ 3831590 h 3831590"/>
                <a:gd name="connisteX2" fmla="*/ 0 w 7467600"/>
                <a:gd name="connsiteY2" fmla="*/ 0 h 3831590"/>
                <a:gd name="connisteX3" fmla="*/ 7467600 w 7467600"/>
                <a:gd name="connsiteY3" fmla="*/ 0 h 3831590"/>
                <a:gd name="connisteX4" fmla="*/ 7467600 w 7467600"/>
                <a:gd name="connsiteY4" fmla="*/ 3831590 h 3831590"/>
              </a:gdLst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</a:cxnLst>
              <a:rect l="l" t="t" r="r" b="b"/>
              <a:pathLst>
                <a:path w="5370" h="533">
                  <a:moveTo>
                    <a:pt x="0" y="0"/>
                  </a:moveTo>
                  <a:lnTo>
                    <a:pt x="5370" y="0"/>
                  </a:lnTo>
                  <a:lnTo>
                    <a:pt x="5370" y="533"/>
                  </a:lnTo>
                  <a:lnTo>
                    <a:pt x="440" y="5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588832" y="2763779"/>
            <a:ext cx="4825365" cy="1308852"/>
          </a:xfrm>
          <a:effectLst/>
        </p:spPr>
        <p:txBody>
          <a:bodyPr vert="horz" lIns="91440" tIns="45720" rIns="91440" bIns="4572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0" i="0" u="none" strike="noStrike" kern="1200" cap="none" spc="600" normalizeH="0" baseline="0" noProof="1">
                <a:solidFill>
                  <a:schemeClr val="bg1"/>
                </a:solidFill>
                <a:effectLst/>
                <a:uFillTx/>
                <a:latin typeface="Arial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图形 1"/>
          <p:cNvGrpSpPr/>
          <p:nvPr userDrawn="1">
            <p:custDataLst>
              <p:tags r:id="rId1"/>
            </p:custDataLst>
          </p:nvPr>
        </p:nvGrpSpPr>
        <p:grpSpPr>
          <a:xfrm>
            <a:off x="10955292" y="5995688"/>
            <a:ext cx="1141282" cy="737665"/>
            <a:chOff x="2934176" y="924163"/>
            <a:chExt cx="6324599" cy="4087891"/>
          </a:xfrm>
        </p:grpSpPr>
        <p:sp>
          <p:nvSpPr>
            <p:cNvPr id="7" name="任意多边形: 形状 6"/>
            <p:cNvSpPr/>
            <p:nvPr>
              <p:custDataLst>
                <p:tags r:id="rId2"/>
              </p:custDataLst>
            </p:nvPr>
          </p:nvSpPr>
          <p:spPr>
            <a:xfrm>
              <a:off x="4118610" y="2508885"/>
              <a:ext cx="3952875" cy="1712595"/>
            </a:xfrm>
            <a:custGeom>
              <a:gdLst>
                <a:gd name="connsiteX0" fmla="*/ 0 w 3952875"/>
                <a:gd name="connsiteY0" fmla="*/ 0 h 1712595"/>
                <a:gd name="connsiteX1" fmla="*/ 3952875 w 3952875"/>
                <a:gd name="connsiteY1" fmla="*/ 0 h 1712595"/>
                <a:gd name="connsiteX2" fmla="*/ 3952875 w 3952875"/>
                <a:gd name="connsiteY2" fmla="*/ 1712595 h 1712595"/>
                <a:gd name="connsiteX3" fmla="*/ 0 w 3952875"/>
                <a:gd name="connsiteY3" fmla="*/ 1712595 h 171259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875" h="1712595">
                  <a:moveTo>
                    <a:pt x="0" y="0"/>
                  </a:moveTo>
                  <a:lnTo>
                    <a:pt x="3952875" y="0"/>
                  </a:lnTo>
                  <a:lnTo>
                    <a:pt x="3952875" y="1712595"/>
                  </a:lnTo>
                  <a:lnTo>
                    <a:pt x="0" y="171259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8" name="图形 1"/>
            <p:cNvGrpSpPr/>
            <p:nvPr/>
          </p:nvGrpSpPr>
          <p:grpSpPr>
            <a:xfrm>
              <a:off x="2934176" y="924163"/>
              <a:ext cx="6324599" cy="4087891"/>
              <a:chOff x="2934176" y="924163"/>
              <a:chExt cx="6324599" cy="4087891"/>
            </a:xfrm>
            <a:solidFill>
              <a:schemeClr val="accent1"/>
            </a:solidFill>
          </p:grpSpPr>
          <p:sp>
            <p:nvSpPr>
              <p:cNvPr id="11" name="任意多边形: 形状 10"/>
              <p:cNvSpPr/>
              <p:nvPr>
                <p:custDataLst>
                  <p:tags r:id="rId3"/>
                </p:custDataLst>
              </p:nvPr>
            </p:nvSpPr>
            <p:spPr>
              <a:xfrm>
                <a:off x="4118610" y="3430905"/>
                <a:ext cx="3952875" cy="1581150"/>
              </a:xfrm>
              <a:custGeom>
                <a:gdLst>
                  <a:gd name="connsiteX0" fmla="*/ 0 w 3952875"/>
                  <a:gd name="connsiteY0" fmla="*/ 790575 h 1581150"/>
                  <a:gd name="connsiteX1" fmla="*/ 1976437 w 3952875"/>
                  <a:gd name="connsiteY1" fmla="*/ 1581150 h 1581150"/>
                  <a:gd name="connsiteX2" fmla="*/ 3952875 w 3952875"/>
                  <a:gd name="connsiteY2" fmla="*/ 790575 h 1581150"/>
                  <a:gd name="connsiteX3" fmla="*/ 1976437 w 3952875"/>
                  <a:gd name="connsiteY3" fmla="*/ 0 h 1581150"/>
                  <a:gd name="connsiteX4" fmla="*/ 0 w 3952875"/>
                  <a:gd name="connsiteY4" fmla="*/ 790575 h 1581150"/>
                  <a:gd name="connsiteX5" fmla="*/ 0 w 3952875"/>
                  <a:gd name="connsiteY5" fmla="*/ 790575 h 158115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52875" h="1581150">
                    <a:moveTo>
                      <a:pt x="0" y="790575"/>
                    </a:moveTo>
                    <a:cubicBezTo>
                      <a:pt x="0" y="1226820"/>
                      <a:pt x="884873" y="1581150"/>
                      <a:pt x="1976437" y="1581150"/>
                    </a:cubicBezTo>
                    <a:cubicBezTo>
                      <a:pt x="3068003" y="1581150"/>
                      <a:pt x="3952875" y="1227773"/>
                      <a:pt x="3952875" y="790575"/>
                    </a:cubicBezTo>
                    <a:cubicBezTo>
                      <a:pt x="3952875" y="353377"/>
                      <a:pt x="3068003" y="0"/>
                      <a:pt x="1976437" y="0"/>
                    </a:cubicBezTo>
                    <a:cubicBezTo>
                      <a:pt x="884873" y="0"/>
                      <a:pt x="0" y="354330"/>
                      <a:pt x="0" y="790575"/>
                    </a:cubicBezTo>
                    <a:lnTo>
                      <a:pt x="0" y="79057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4"/>
                </p:custDataLst>
              </p:nvPr>
            </p:nvSpPr>
            <p:spPr>
              <a:xfrm>
                <a:off x="2934176" y="924163"/>
                <a:ext cx="6324599" cy="2909649"/>
              </a:xfrm>
              <a:custGeom>
                <a:gdLst>
                  <a:gd name="connsiteX0" fmla="*/ 3042761 w 6324599"/>
                  <a:gd name="connsiteY0" fmla="*/ 29289 h 2909649"/>
                  <a:gd name="connsiteX1" fmla="*/ 78581 w 6324599"/>
                  <a:gd name="connsiteY1" fmla="*/ 1334214 h 2909649"/>
                  <a:gd name="connsiteX2" fmla="*/ 78581 w 6324599"/>
                  <a:gd name="connsiteY2" fmla="*/ 1584722 h 2909649"/>
                  <a:gd name="connsiteX3" fmla="*/ 3043714 w 6324599"/>
                  <a:gd name="connsiteY3" fmla="*/ 2889647 h 2909649"/>
                  <a:gd name="connsiteX4" fmla="*/ 3280886 w 6324599"/>
                  <a:gd name="connsiteY4" fmla="*/ 2889647 h 2909649"/>
                  <a:gd name="connsiteX5" fmla="*/ 6246019 w 6324599"/>
                  <a:gd name="connsiteY5" fmla="*/ 1584722 h 2909649"/>
                  <a:gd name="connsiteX6" fmla="*/ 6246019 w 6324599"/>
                  <a:gd name="connsiteY6" fmla="*/ 1334214 h 2909649"/>
                  <a:gd name="connsiteX7" fmla="*/ 3279934 w 6324599"/>
                  <a:gd name="connsiteY7" fmla="*/ 29289 h 2909649"/>
                  <a:gd name="connsiteX8" fmla="*/ 3042761 w 6324599"/>
                  <a:gd name="connsiteY8" fmla="*/ 29289 h 2909649"/>
                  <a:gd name="connsiteX9" fmla="*/ 3042761 w 6324599"/>
                  <a:gd name="connsiteY9" fmla="*/ 29289 h 29096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24599" h="2909649">
                    <a:moveTo>
                      <a:pt x="3042761" y="29289"/>
                    </a:moveTo>
                    <a:lnTo>
                      <a:pt x="78581" y="1334214"/>
                    </a:lnTo>
                    <a:cubicBezTo>
                      <a:pt x="-26194" y="1386602"/>
                      <a:pt x="-26194" y="1531382"/>
                      <a:pt x="78581" y="1584722"/>
                    </a:cubicBezTo>
                    <a:lnTo>
                      <a:pt x="3043714" y="2889647"/>
                    </a:lnTo>
                    <a:cubicBezTo>
                      <a:pt x="3122771" y="2916317"/>
                      <a:pt x="3201829" y="2916317"/>
                      <a:pt x="3280886" y="2889647"/>
                    </a:cubicBezTo>
                    <a:lnTo>
                      <a:pt x="6246019" y="1584722"/>
                    </a:lnTo>
                    <a:cubicBezTo>
                      <a:pt x="6350794" y="1532334"/>
                      <a:pt x="6350794" y="1387554"/>
                      <a:pt x="6246019" y="1334214"/>
                    </a:cubicBezTo>
                    <a:lnTo>
                      <a:pt x="3279934" y="29289"/>
                    </a:lnTo>
                    <a:cubicBezTo>
                      <a:pt x="3200876" y="-9763"/>
                      <a:pt x="3121819" y="-9763"/>
                      <a:pt x="3042761" y="29289"/>
                    </a:cubicBezTo>
                    <a:lnTo>
                      <a:pt x="3042761" y="29289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9" name="任意多边形: 形状 8"/>
            <p:cNvSpPr/>
            <p:nvPr>
              <p:custDataLst>
                <p:tags r:id="rId5"/>
              </p:custDataLst>
            </p:nvPr>
          </p:nvSpPr>
          <p:spPr>
            <a:xfrm>
              <a:off x="5831050" y="2111538"/>
              <a:ext cx="2899564" cy="2767166"/>
            </a:xfrm>
            <a:custGeom>
              <a:gdLst>
                <a:gd name="connsiteX0" fmla="*/ 2794789 w 2899564"/>
                <a:gd name="connsiteY0" fmla="*/ 449734 h 2767166"/>
                <a:gd name="connsiteX1" fmla="*/ 160174 w 2899564"/>
                <a:gd name="connsiteY1" fmla="*/ 2059 h 2767166"/>
                <a:gd name="connsiteX2" fmla="*/ 2059 w 2899564"/>
                <a:gd name="connsiteY2" fmla="*/ 106834 h 2767166"/>
                <a:gd name="connsiteX3" fmla="*/ 106834 w 2899564"/>
                <a:gd name="connsiteY3" fmla="*/ 264949 h 2767166"/>
                <a:gd name="connsiteX4" fmla="*/ 2636674 w 2899564"/>
                <a:gd name="connsiteY4" fmla="*/ 685954 h 2767166"/>
                <a:gd name="connsiteX5" fmla="*/ 2636674 w 2899564"/>
                <a:gd name="connsiteY5" fmla="*/ 2635722 h 2767166"/>
                <a:gd name="connsiteX6" fmla="*/ 2768119 w 2899564"/>
                <a:gd name="connsiteY6" fmla="*/ 2767167 h 2767166"/>
                <a:gd name="connsiteX7" fmla="*/ 2899564 w 2899564"/>
                <a:gd name="connsiteY7" fmla="*/ 2635722 h 2767166"/>
                <a:gd name="connsiteX8" fmla="*/ 2899564 w 2899564"/>
                <a:gd name="connsiteY8" fmla="*/ 582132 h 2767166"/>
                <a:gd name="connsiteX9" fmla="*/ 2794789 w 2899564"/>
                <a:gd name="connsiteY9" fmla="*/ 449734 h 2767166"/>
                <a:gd name="connsiteX10" fmla="*/ 2794789 w 2899564"/>
                <a:gd name="connsiteY10" fmla="*/ 449734 h 27671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99564" h="2767166">
                  <a:moveTo>
                    <a:pt x="2794789" y="449734"/>
                  </a:moveTo>
                  <a:lnTo>
                    <a:pt x="160174" y="2059"/>
                  </a:lnTo>
                  <a:cubicBezTo>
                    <a:pt x="94452" y="-11276"/>
                    <a:pt x="15394" y="42064"/>
                    <a:pt x="2059" y="106834"/>
                  </a:cubicBezTo>
                  <a:cubicBezTo>
                    <a:pt x="-11276" y="172557"/>
                    <a:pt x="42064" y="251614"/>
                    <a:pt x="106834" y="264949"/>
                  </a:cubicBezTo>
                  <a:lnTo>
                    <a:pt x="2636674" y="685954"/>
                  </a:lnTo>
                  <a:lnTo>
                    <a:pt x="2636674" y="2635722"/>
                  </a:lnTo>
                  <a:cubicBezTo>
                    <a:pt x="2636674" y="2714779"/>
                    <a:pt x="2689062" y="2767167"/>
                    <a:pt x="2768119" y="2767167"/>
                  </a:cubicBezTo>
                  <a:cubicBezTo>
                    <a:pt x="2847177" y="2767167"/>
                    <a:pt x="2899564" y="2714779"/>
                    <a:pt x="2899564" y="2635722"/>
                  </a:cubicBezTo>
                  <a:lnTo>
                    <a:pt x="2899564" y="582132"/>
                  </a:lnTo>
                  <a:cubicBezTo>
                    <a:pt x="2899564" y="515457"/>
                    <a:pt x="2847177" y="463069"/>
                    <a:pt x="2794789" y="449734"/>
                  </a:cubicBezTo>
                  <a:lnTo>
                    <a:pt x="2794789" y="44973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" name="任意多边形: 形状 9"/>
            <p:cNvSpPr/>
            <p:nvPr>
              <p:custDataLst>
                <p:tags r:id="rId6"/>
              </p:custDataLst>
            </p:nvPr>
          </p:nvSpPr>
          <p:spPr>
            <a:xfrm>
              <a:off x="8336280" y="4483417"/>
              <a:ext cx="527684" cy="528637"/>
            </a:xfrm>
            <a:custGeom>
              <a:gdLst>
                <a:gd name="connsiteX0" fmla="*/ 0 w 527684"/>
                <a:gd name="connsiteY0" fmla="*/ 264795 h 528637"/>
                <a:gd name="connsiteX1" fmla="*/ 263843 w 527684"/>
                <a:gd name="connsiteY1" fmla="*/ 528638 h 528637"/>
                <a:gd name="connsiteX2" fmla="*/ 527685 w 527684"/>
                <a:gd name="connsiteY2" fmla="*/ 264795 h 528637"/>
                <a:gd name="connsiteX3" fmla="*/ 527685 w 527684"/>
                <a:gd name="connsiteY3" fmla="*/ 263842 h 528637"/>
                <a:gd name="connsiteX4" fmla="*/ 263843 w 527684"/>
                <a:gd name="connsiteY4" fmla="*/ 0 h 528637"/>
                <a:gd name="connsiteX5" fmla="*/ 0 w 527684"/>
                <a:gd name="connsiteY5" fmla="*/ 264795 h 528637"/>
                <a:gd name="connsiteX6" fmla="*/ 0 w 527684"/>
                <a:gd name="connsiteY6" fmla="*/ 264795 h 52863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7684" h="528637">
                  <a:moveTo>
                    <a:pt x="0" y="264795"/>
                  </a:moveTo>
                  <a:cubicBezTo>
                    <a:pt x="0" y="410527"/>
                    <a:pt x="118110" y="528638"/>
                    <a:pt x="263843" y="528638"/>
                  </a:cubicBezTo>
                  <a:cubicBezTo>
                    <a:pt x="409575" y="528638"/>
                    <a:pt x="527685" y="410527"/>
                    <a:pt x="527685" y="264795"/>
                  </a:cubicBezTo>
                  <a:lnTo>
                    <a:pt x="527685" y="263842"/>
                  </a:lnTo>
                  <a:cubicBezTo>
                    <a:pt x="527685" y="118110"/>
                    <a:pt x="409575" y="0"/>
                    <a:pt x="263843" y="0"/>
                  </a:cubicBezTo>
                  <a:cubicBezTo>
                    <a:pt x="118110" y="952"/>
                    <a:pt x="0" y="119063"/>
                    <a:pt x="0" y="264795"/>
                  </a:cubicBezTo>
                  <a:lnTo>
                    <a:pt x="0" y="26479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 lIns="91440" tIns="45720" rIns="91440" bIns="45720">
            <a:normAutofit/>
          </a:bodyPr>
          <a:lstStyle>
            <a:lvl1pPr>
              <a:defRPr baseline="0"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9" name="图形 1"/>
          <p:cNvGrpSpPr/>
          <p:nvPr userDrawn="1">
            <p:custDataLst>
              <p:tags r:id="rId2"/>
            </p:custDataLst>
          </p:nvPr>
        </p:nvGrpSpPr>
        <p:grpSpPr>
          <a:xfrm>
            <a:off x="139700" y="5957570"/>
            <a:ext cx="1141095" cy="737870"/>
            <a:chOff x="2934176" y="924163"/>
            <a:chExt cx="6324599" cy="4087891"/>
          </a:xfrm>
        </p:grpSpPr>
        <p:sp>
          <p:nvSpPr>
            <p:cNvPr id="10" name="任意多边形: 形状 9"/>
            <p:cNvSpPr/>
            <p:nvPr>
              <p:custDataLst>
                <p:tags r:id="rId3"/>
              </p:custDataLst>
            </p:nvPr>
          </p:nvSpPr>
          <p:spPr>
            <a:xfrm>
              <a:off x="4118610" y="2508885"/>
              <a:ext cx="3952875" cy="1712595"/>
            </a:xfrm>
            <a:custGeom>
              <a:gdLst>
                <a:gd name="connsiteX0" fmla="*/ 0 w 3952875"/>
                <a:gd name="connsiteY0" fmla="*/ 0 h 1712595"/>
                <a:gd name="connsiteX1" fmla="*/ 3952875 w 3952875"/>
                <a:gd name="connsiteY1" fmla="*/ 0 h 1712595"/>
                <a:gd name="connsiteX2" fmla="*/ 3952875 w 3952875"/>
                <a:gd name="connsiteY2" fmla="*/ 1712595 h 1712595"/>
                <a:gd name="connsiteX3" fmla="*/ 0 w 3952875"/>
                <a:gd name="connsiteY3" fmla="*/ 1712595 h 171259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875" h="1712595">
                  <a:moveTo>
                    <a:pt x="0" y="0"/>
                  </a:moveTo>
                  <a:lnTo>
                    <a:pt x="3952875" y="0"/>
                  </a:lnTo>
                  <a:lnTo>
                    <a:pt x="3952875" y="1712595"/>
                  </a:lnTo>
                  <a:lnTo>
                    <a:pt x="0" y="171259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11" name="图形 1"/>
            <p:cNvGrpSpPr/>
            <p:nvPr/>
          </p:nvGrpSpPr>
          <p:grpSpPr>
            <a:xfrm>
              <a:off x="2934176" y="924163"/>
              <a:ext cx="6324599" cy="4087891"/>
              <a:chOff x="2934176" y="924163"/>
              <a:chExt cx="6324599" cy="4087891"/>
            </a:xfrm>
            <a:solidFill>
              <a:schemeClr val="accent1"/>
            </a:solidFill>
          </p:grpSpPr>
          <p:sp>
            <p:nvSpPr>
              <p:cNvPr id="14" name="任意多边形: 形状 13"/>
              <p:cNvSpPr/>
              <p:nvPr>
                <p:custDataLst>
                  <p:tags r:id="rId4"/>
                </p:custDataLst>
              </p:nvPr>
            </p:nvSpPr>
            <p:spPr>
              <a:xfrm>
                <a:off x="4118610" y="3430905"/>
                <a:ext cx="3952875" cy="1581150"/>
              </a:xfrm>
              <a:custGeom>
                <a:gdLst>
                  <a:gd name="connsiteX0" fmla="*/ 0 w 3952875"/>
                  <a:gd name="connsiteY0" fmla="*/ 790575 h 1581150"/>
                  <a:gd name="connsiteX1" fmla="*/ 1976437 w 3952875"/>
                  <a:gd name="connsiteY1" fmla="*/ 1581150 h 1581150"/>
                  <a:gd name="connsiteX2" fmla="*/ 3952875 w 3952875"/>
                  <a:gd name="connsiteY2" fmla="*/ 790575 h 1581150"/>
                  <a:gd name="connsiteX3" fmla="*/ 1976437 w 3952875"/>
                  <a:gd name="connsiteY3" fmla="*/ 0 h 1581150"/>
                  <a:gd name="connsiteX4" fmla="*/ 0 w 3952875"/>
                  <a:gd name="connsiteY4" fmla="*/ 790575 h 1581150"/>
                  <a:gd name="connsiteX5" fmla="*/ 0 w 3952875"/>
                  <a:gd name="connsiteY5" fmla="*/ 790575 h 158115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52875" h="1581150">
                    <a:moveTo>
                      <a:pt x="0" y="790575"/>
                    </a:moveTo>
                    <a:cubicBezTo>
                      <a:pt x="0" y="1226820"/>
                      <a:pt x="884873" y="1581150"/>
                      <a:pt x="1976437" y="1581150"/>
                    </a:cubicBezTo>
                    <a:cubicBezTo>
                      <a:pt x="3068003" y="1581150"/>
                      <a:pt x="3952875" y="1227773"/>
                      <a:pt x="3952875" y="790575"/>
                    </a:cubicBezTo>
                    <a:cubicBezTo>
                      <a:pt x="3952875" y="353377"/>
                      <a:pt x="3068003" y="0"/>
                      <a:pt x="1976437" y="0"/>
                    </a:cubicBezTo>
                    <a:cubicBezTo>
                      <a:pt x="884873" y="0"/>
                      <a:pt x="0" y="354330"/>
                      <a:pt x="0" y="790575"/>
                    </a:cubicBezTo>
                    <a:lnTo>
                      <a:pt x="0" y="79057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5" name="任意多边形: 形状 14"/>
              <p:cNvSpPr/>
              <p:nvPr>
                <p:custDataLst>
                  <p:tags r:id="rId5"/>
                </p:custDataLst>
              </p:nvPr>
            </p:nvSpPr>
            <p:spPr>
              <a:xfrm>
                <a:off x="2934176" y="924163"/>
                <a:ext cx="6324599" cy="2909649"/>
              </a:xfrm>
              <a:custGeom>
                <a:gdLst>
                  <a:gd name="connsiteX0" fmla="*/ 3042761 w 6324599"/>
                  <a:gd name="connsiteY0" fmla="*/ 29289 h 2909649"/>
                  <a:gd name="connsiteX1" fmla="*/ 78581 w 6324599"/>
                  <a:gd name="connsiteY1" fmla="*/ 1334214 h 2909649"/>
                  <a:gd name="connsiteX2" fmla="*/ 78581 w 6324599"/>
                  <a:gd name="connsiteY2" fmla="*/ 1584722 h 2909649"/>
                  <a:gd name="connsiteX3" fmla="*/ 3043714 w 6324599"/>
                  <a:gd name="connsiteY3" fmla="*/ 2889647 h 2909649"/>
                  <a:gd name="connsiteX4" fmla="*/ 3280886 w 6324599"/>
                  <a:gd name="connsiteY4" fmla="*/ 2889647 h 2909649"/>
                  <a:gd name="connsiteX5" fmla="*/ 6246019 w 6324599"/>
                  <a:gd name="connsiteY5" fmla="*/ 1584722 h 2909649"/>
                  <a:gd name="connsiteX6" fmla="*/ 6246019 w 6324599"/>
                  <a:gd name="connsiteY6" fmla="*/ 1334214 h 2909649"/>
                  <a:gd name="connsiteX7" fmla="*/ 3279934 w 6324599"/>
                  <a:gd name="connsiteY7" fmla="*/ 29289 h 2909649"/>
                  <a:gd name="connsiteX8" fmla="*/ 3042761 w 6324599"/>
                  <a:gd name="connsiteY8" fmla="*/ 29289 h 2909649"/>
                  <a:gd name="connsiteX9" fmla="*/ 3042761 w 6324599"/>
                  <a:gd name="connsiteY9" fmla="*/ 29289 h 29096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24599" h="2909649">
                    <a:moveTo>
                      <a:pt x="3042761" y="29289"/>
                    </a:moveTo>
                    <a:lnTo>
                      <a:pt x="78581" y="1334214"/>
                    </a:lnTo>
                    <a:cubicBezTo>
                      <a:pt x="-26194" y="1386602"/>
                      <a:pt x="-26194" y="1531382"/>
                      <a:pt x="78581" y="1584722"/>
                    </a:cubicBezTo>
                    <a:lnTo>
                      <a:pt x="3043714" y="2889647"/>
                    </a:lnTo>
                    <a:cubicBezTo>
                      <a:pt x="3122771" y="2916317"/>
                      <a:pt x="3201829" y="2916317"/>
                      <a:pt x="3280886" y="2889647"/>
                    </a:cubicBezTo>
                    <a:lnTo>
                      <a:pt x="6246019" y="1584722"/>
                    </a:lnTo>
                    <a:cubicBezTo>
                      <a:pt x="6350794" y="1532334"/>
                      <a:pt x="6350794" y="1387554"/>
                      <a:pt x="6246019" y="1334214"/>
                    </a:cubicBezTo>
                    <a:lnTo>
                      <a:pt x="3279934" y="29289"/>
                    </a:lnTo>
                    <a:cubicBezTo>
                      <a:pt x="3200876" y="-9763"/>
                      <a:pt x="3121819" y="-9763"/>
                      <a:pt x="3042761" y="29289"/>
                    </a:cubicBezTo>
                    <a:lnTo>
                      <a:pt x="3042761" y="29289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12" name="任意多边形: 形状 11"/>
            <p:cNvSpPr/>
            <p:nvPr>
              <p:custDataLst>
                <p:tags r:id="rId6"/>
              </p:custDataLst>
            </p:nvPr>
          </p:nvSpPr>
          <p:spPr>
            <a:xfrm>
              <a:off x="5831050" y="2111538"/>
              <a:ext cx="2899564" cy="2767166"/>
            </a:xfrm>
            <a:custGeom>
              <a:gdLst>
                <a:gd name="connsiteX0" fmla="*/ 2794789 w 2899564"/>
                <a:gd name="connsiteY0" fmla="*/ 449734 h 2767166"/>
                <a:gd name="connsiteX1" fmla="*/ 160174 w 2899564"/>
                <a:gd name="connsiteY1" fmla="*/ 2059 h 2767166"/>
                <a:gd name="connsiteX2" fmla="*/ 2059 w 2899564"/>
                <a:gd name="connsiteY2" fmla="*/ 106834 h 2767166"/>
                <a:gd name="connsiteX3" fmla="*/ 106834 w 2899564"/>
                <a:gd name="connsiteY3" fmla="*/ 264949 h 2767166"/>
                <a:gd name="connsiteX4" fmla="*/ 2636674 w 2899564"/>
                <a:gd name="connsiteY4" fmla="*/ 685954 h 2767166"/>
                <a:gd name="connsiteX5" fmla="*/ 2636674 w 2899564"/>
                <a:gd name="connsiteY5" fmla="*/ 2635722 h 2767166"/>
                <a:gd name="connsiteX6" fmla="*/ 2768119 w 2899564"/>
                <a:gd name="connsiteY6" fmla="*/ 2767167 h 2767166"/>
                <a:gd name="connsiteX7" fmla="*/ 2899564 w 2899564"/>
                <a:gd name="connsiteY7" fmla="*/ 2635722 h 2767166"/>
                <a:gd name="connsiteX8" fmla="*/ 2899564 w 2899564"/>
                <a:gd name="connsiteY8" fmla="*/ 582132 h 2767166"/>
                <a:gd name="connsiteX9" fmla="*/ 2794789 w 2899564"/>
                <a:gd name="connsiteY9" fmla="*/ 449734 h 2767166"/>
                <a:gd name="connsiteX10" fmla="*/ 2794789 w 2899564"/>
                <a:gd name="connsiteY10" fmla="*/ 449734 h 27671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99564" h="2767166">
                  <a:moveTo>
                    <a:pt x="2794789" y="449734"/>
                  </a:moveTo>
                  <a:lnTo>
                    <a:pt x="160174" y="2059"/>
                  </a:lnTo>
                  <a:cubicBezTo>
                    <a:pt x="94452" y="-11276"/>
                    <a:pt x="15394" y="42064"/>
                    <a:pt x="2059" y="106834"/>
                  </a:cubicBezTo>
                  <a:cubicBezTo>
                    <a:pt x="-11276" y="172557"/>
                    <a:pt x="42064" y="251614"/>
                    <a:pt x="106834" y="264949"/>
                  </a:cubicBezTo>
                  <a:lnTo>
                    <a:pt x="2636674" y="685954"/>
                  </a:lnTo>
                  <a:lnTo>
                    <a:pt x="2636674" y="2635722"/>
                  </a:lnTo>
                  <a:cubicBezTo>
                    <a:pt x="2636674" y="2714779"/>
                    <a:pt x="2689062" y="2767167"/>
                    <a:pt x="2768119" y="2767167"/>
                  </a:cubicBezTo>
                  <a:cubicBezTo>
                    <a:pt x="2847177" y="2767167"/>
                    <a:pt x="2899564" y="2714779"/>
                    <a:pt x="2899564" y="2635722"/>
                  </a:cubicBezTo>
                  <a:lnTo>
                    <a:pt x="2899564" y="582132"/>
                  </a:lnTo>
                  <a:cubicBezTo>
                    <a:pt x="2899564" y="515457"/>
                    <a:pt x="2847177" y="463069"/>
                    <a:pt x="2794789" y="449734"/>
                  </a:cubicBezTo>
                  <a:lnTo>
                    <a:pt x="2794789" y="44973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" name="任意多边形: 形状 12"/>
            <p:cNvSpPr/>
            <p:nvPr>
              <p:custDataLst>
                <p:tags r:id="rId7"/>
              </p:custDataLst>
            </p:nvPr>
          </p:nvSpPr>
          <p:spPr>
            <a:xfrm>
              <a:off x="8336280" y="4483417"/>
              <a:ext cx="527684" cy="528637"/>
            </a:xfrm>
            <a:custGeom>
              <a:gdLst>
                <a:gd name="connsiteX0" fmla="*/ 0 w 527684"/>
                <a:gd name="connsiteY0" fmla="*/ 264795 h 528637"/>
                <a:gd name="connsiteX1" fmla="*/ 263843 w 527684"/>
                <a:gd name="connsiteY1" fmla="*/ 528638 h 528637"/>
                <a:gd name="connsiteX2" fmla="*/ 527685 w 527684"/>
                <a:gd name="connsiteY2" fmla="*/ 264795 h 528637"/>
                <a:gd name="connsiteX3" fmla="*/ 527685 w 527684"/>
                <a:gd name="connsiteY3" fmla="*/ 263842 h 528637"/>
                <a:gd name="connsiteX4" fmla="*/ 263843 w 527684"/>
                <a:gd name="connsiteY4" fmla="*/ 0 h 528637"/>
                <a:gd name="connsiteX5" fmla="*/ 0 w 527684"/>
                <a:gd name="connsiteY5" fmla="*/ 264795 h 528637"/>
                <a:gd name="connsiteX6" fmla="*/ 0 w 527684"/>
                <a:gd name="connsiteY6" fmla="*/ 264795 h 52863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7684" h="528637">
                  <a:moveTo>
                    <a:pt x="0" y="264795"/>
                  </a:moveTo>
                  <a:cubicBezTo>
                    <a:pt x="0" y="410527"/>
                    <a:pt x="118110" y="528638"/>
                    <a:pt x="263843" y="528638"/>
                  </a:cubicBezTo>
                  <a:cubicBezTo>
                    <a:pt x="409575" y="528638"/>
                    <a:pt x="527685" y="410527"/>
                    <a:pt x="527685" y="264795"/>
                  </a:cubicBezTo>
                  <a:lnTo>
                    <a:pt x="527685" y="263842"/>
                  </a:lnTo>
                  <a:cubicBezTo>
                    <a:pt x="527685" y="118110"/>
                    <a:pt x="409575" y="0"/>
                    <a:pt x="263843" y="0"/>
                  </a:cubicBezTo>
                  <a:cubicBezTo>
                    <a:pt x="118110" y="952"/>
                    <a:pt x="0" y="119063"/>
                    <a:pt x="0" y="264795"/>
                  </a:cubicBezTo>
                  <a:lnTo>
                    <a:pt x="0" y="26479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6" name="图形 3"/>
          <p:cNvGrpSpPr/>
          <p:nvPr userDrawn="1">
            <p:custDataLst>
              <p:tags r:id="rId8"/>
            </p:custDataLst>
          </p:nvPr>
        </p:nvGrpSpPr>
        <p:grpSpPr>
          <a:xfrm>
            <a:off x="11242040" y="118745"/>
            <a:ext cx="826770" cy="828040"/>
            <a:chOff x="882191" y="1119602"/>
            <a:chExt cx="4774820" cy="4780722"/>
          </a:xfrm>
        </p:grpSpPr>
        <p:sp>
          <p:nvSpPr>
            <p:cNvPr id="17" name="任意多边形: 形状 16"/>
            <p:cNvSpPr/>
            <p:nvPr>
              <p:custDataLst>
                <p:tags r:id="rId9"/>
              </p:custDataLst>
            </p:nvPr>
          </p:nvSpPr>
          <p:spPr>
            <a:xfrm>
              <a:off x="3149787" y="1121962"/>
              <a:ext cx="236085" cy="4770688"/>
            </a:xfrm>
            <a:custGeom>
              <a:gdLst>
                <a:gd name="connsiteX0" fmla="*/ 118043 w 236085"/>
                <a:gd name="connsiteY0" fmla="*/ 4770689 h 4770688"/>
                <a:gd name="connsiteX1" fmla="*/ 0 w 236085"/>
                <a:gd name="connsiteY1" fmla="*/ 4652646 h 4770688"/>
                <a:gd name="connsiteX2" fmla="*/ 0 w 236085"/>
                <a:gd name="connsiteY2" fmla="*/ 118043 h 4770688"/>
                <a:gd name="connsiteX3" fmla="*/ 118043 w 236085"/>
                <a:gd name="connsiteY3" fmla="*/ 0 h 4770688"/>
                <a:gd name="connsiteX4" fmla="*/ 236085 w 236085"/>
                <a:gd name="connsiteY4" fmla="*/ 118043 h 4770688"/>
                <a:gd name="connsiteX5" fmla="*/ 236085 w 236085"/>
                <a:gd name="connsiteY5" fmla="*/ 4652646 h 4770688"/>
                <a:gd name="connsiteX6" fmla="*/ 118043 w 236085"/>
                <a:gd name="connsiteY6" fmla="*/ 4770689 h 4770688"/>
                <a:gd name="connsiteX7" fmla="*/ 118043 w 236085"/>
                <a:gd name="connsiteY7" fmla="*/ 4770689 h 477068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6085" h="4770688">
                  <a:moveTo>
                    <a:pt x="118043" y="4770689"/>
                  </a:moveTo>
                  <a:cubicBezTo>
                    <a:pt x="53119" y="4770689"/>
                    <a:pt x="0" y="4717570"/>
                    <a:pt x="0" y="4652646"/>
                  </a:cubicBezTo>
                  <a:lnTo>
                    <a:pt x="0" y="118043"/>
                  </a:lnTo>
                  <a:cubicBezTo>
                    <a:pt x="0" y="53119"/>
                    <a:pt x="53119" y="0"/>
                    <a:pt x="118043" y="0"/>
                  </a:cubicBezTo>
                  <a:cubicBezTo>
                    <a:pt x="182966" y="0"/>
                    <a:pt x="236085" y="53119"/>
                    <a:pt x="236085" y="118043"/>
                  </a:cubicBezTo>
                  <a:lnTo>
                    <a:pt x="236085" y="4652646"/>
                  </a:lnTo>
                  <a:cubicBezTo>
                    <a:pt x="236085" y="4717570"/>
                    <a:pt x="182966" y="4770689"/>
                    <a:pt x="118043" y="4770689"/>
                  </a:cubicBezTo>
                  <a:lnTo>
                    <a:pt x="118043" y="477068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589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18" name="图形 3"/>
            <p:cNvGrpSpPr/>
            <p:nvPr/>
          </p:nvGrpSpPr>
          <p:grpSpPr>
            <a:xfrm>
              <a:off x="882191" y="1785656"/>
              <a:ext cx="4770688" cy="3443005"/>
              <a:chOff x="882191" y="1785656"/>
              <a:chExt cx="4770688" cy="3443005"/>
            </a:xfrm>
            <a:solidFill>
              <a:srgbClr val="0F53A8"/>
            </a:solidFill>
          </p:grpSpPr>
          <p:sp>
            <p:nvSpPr>
              <p:cNvPr id="23" name="任意多边形: 形状 22"/>
              <p:cNvSpPr/>
              <p:nvPr>
                <p:custDataLst>
                  <p:tags r:id="rId10"/>
                </p:custDataLst>
              </p:nvPr>
            </p:nvSpPr>
            <p:spPr>
              <a:xfrm>
                <a:off x="1546475" y="1785656"/>
                <a:ext cx="3442710" cy="3443005"/>
              </a:xfrm>
              <a:custGeom>
                <a:gdLst>
                  <a:gd name="connsiteX0" fmla="*/ 3324373 w 3442710"/>
                  <a:gd name="connsiteY0" fmla="*/ 3443005 h 3443005"/>
                  <a:gd name="connsiteX1" fmla="*/ 3240562 w 3442710"/>
                  <a:gd name="connsiteY1" fmla="*/ 3408773 h 3443005"/>
                  <a:gd name="connsiteX2" fmla="*/ 34527 w 3442710"/>
                  <a:gd name="connsiteY2" fmla="*/ 201558 h 3443005"/>
                  <a:gd name="connsiteX3" fmla="*/ 34527 w 3442710"/>
                  <a:gd name="connsiteY3" fmla="*/ 34527 h 3443005"/>
                  <a:gd name="connsiteX4" fmla="*/ 201558 w 3442710"/>
                  <a:gd name="connsiteY4" fmla="*/ 34527 h 3443005"/>
                  <a:gd name="connsiteX5" fmla="*/ 3408183 w 3442710"/>
                  <a:gd name="connsiteY5" fmla="*/ 3241153 h 3443005"/>
                  <a:gd name="connsiteX6" fmla="*/ 3408183 w 3442710"/>
                  <a:gd name="connsiteY6" fmla="*/ 3408183 h 3443005"/>
                  <a:gd name="connsiteX7" fmla="*/ 3324373 w 3442710"/>
                  <a:gd name="connsiteY7" fmla="*/ 3443005 h 3443005"/>
                  <a:gd name="connsiteX8" fmla="*/ 3324373 w 3442710"/>
                  <a:gd name="connsiteY8" fmla="*/ 3443005 h 344300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42710" h="3443005">
                    <a:moveTo>
                      <a:pt x="3324373" y="3443005"/>
                    </a:moveTo>
                    <a:cubicBezTo>
                      <a:pt x="3294272" y="3443005"/>
                      <a:pt x="3264171" y="3431791"/>
                      <a:pt x="3240562" y="3408773"/>
                    </a:cubicBezTo>
                    <a:lnTo>
                      <a:pt x="34527" y="201558"/>
                    </a:lnTo>
                    <a:cubicBezTo>
                      <a:pt x="-11509" y="155521"/>
                      <a:pt x="-11509" y="80564"/>
                      <a:pt x="34527" y="34527"/>
                    </a:cubicBezTo>
                    <a:cubicBezTo>
                      <a:pt x="80564" y="-11509"/>
                      <a:pt x="155521" y="-11509"/>
                      <a:pt x="201558" y="34527"/>
                    </a:cubicBezTo>
                    <a:lnTo>
                      <a:pt x="3408183" y="3241153"/>
                    </a:lnTo>
                    <a:cubicBezTo>
                      <a:pt x="3454219" y="3287189"/>
                      <a:pt x="3454219" y="3362146"/>
                      <a:pt x="3408183" y="3408183"/>
                    </a:cubicBezTo>
                    <a:cubicBezTo>
                      <a:pt x="3385164" y="3431201"/>
                      <a:pt x="3355064" y="3443005"/>
                      <a:pt x="3324373" y="3443005"/>
                    </a:cubicBezTo>
                    <a:lnTo>
                      <a:pt x="3324373" y="3443005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5899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4" name="任意多边形: 形状 23"/>
              <p:cNvSpPr/>
              <p:nvPr>
                <p:custDataLst>
                  <p:tags r:id="rId11"/>
                </p:custDataLst>
              </p:nvPr>
            </p:nvSpPr>
            <p:spPr>
              <a:xfrm>
                <a:off x="882191" y="3388969"/>
                <a:ext cx="4770688" cy="236085"/>
              </a:xfrm>
              <a:custGeom>
                <a:gdLst>
                  <a:gd name="connsiteX0" fmla="*/ 4652646 w 4770688"/>
                  <a:gd name="connsiteY0" fmla="*/ 236085 h 236085"/>
                  <a:gd name="connsiteX1" fmla="*/ 118043 w 4770688"/>
                  <a:gd name="connsiteY1" fmla="*/ 236085 h 236085"/>
                  <a:gd name="connsiteX2" fmla="*/ 0 w 4770688"/>
                  <a:gd name="connsiteY2" fmla="*/ 118043 h 236085"/>
                  <a:gd name="connsiteX3" fmla="*/ 118043 w 4770688"/>
                  <a:gd name="connsiteY3" fmla="*/ 0 h 236085"/>
                  <a:gd name="connsiteX4" fmla="*/ 4652646 w 4770688"/>
                  <a:gd name="connsiteY4" fmla="*/ 0 h 236085"/>
                  <a:gd name="connsiteX5" fmla="*/ 4770689 w 4770688"/>
                  <a:gd name="connsiteY5" fmla="*/ 118043 h 236085"/>
                  <a:gd name="connsiteX6" fmla="*/ 4652646 w 4770688"/>
                  <a:gd name="connsiteY6" fmla="*/ 236085 h 236085"/>
                  <a:gd name="connsiteX7" fmla="*/ 4652646 w 4770688"/>
                  <a:gd name="connsiteY7" fmla="*/ 236085 h 23608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70688" h="236085">
                    <a:moveTo>
                      <a:pt x="4652646" y="236085"/>
                    </a:moveTo>
                    <a:lnTo>
                      <a:pt x="118043" y="236085"/>
                    </a:lnTo>
                    <a:cubicBezTo>
                      <a:pt x="53119" y="236085"/>
                      <a:pt x="0" y="182966"/>
                      <a:pt x="0" y="118043"/>
                    </a:cubicBezTo>
                    <a:cubicBezTo>
                      <a:pt x="0" y="53119"/>
                      <a:pt x="53119" y="0"/>
                      <a:pt x="118043" y="0"/>
                    </a:cubicBezTo>
                    <a:lnTo>
                      <a:pt x="4652646" y="0"/>
                    </a:lnTo>
                    <a:cubicBezTo>
                      <a:pt x="4717570" y="0"/>
                      <a:pt x="4770689" y="53119"/>
                      <a:pt x="4770689" y="118043"/>
                    </a:cubicBezTo>
                    <a:cubicBezTo>
                      <a:pt x="4770689" y="182966"/>
                      <a:pt x="4718160" y="236085"/>
                      <a:pt x="4652646" y="236085"/>
                    </a:cubicBezTo>
                    <a:lnTo>
                      <a:pt x="4652646" y="236085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5899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19" name="任意多边形: 形状 18"/>
            <p:cNvSpPr/>
            <p:nvPr>
              <p:custDataLst>
                <p:tags r:id="rId12"/>
              </p:custDataLst>
            </p:nvPr>
          </p:nvSpPr>
          <p:spPr>
            <a:xfrm>
              <a:off x="1545885" y="1786247"/>
              <a:ext cx="3443300" cy="3442415"/>
            </a:xfrm>
            <a:custGeom>
              <a:gdLst>
                <a:gd name="connsiteX0" fmla="*/ 118338 w 3443300"/>
                <a:gd name="connsiteY0" fmla="*/ 3442415 h 3442415"/>
                <a:gd name="connsiteX1" fmla="*/ 34527 w 3443300"/>
                <a:gd name="connsiteY1" fmla="*/ 3408183 h 3442415"/>
                <a:gd name="connsiteX2" fmla="*/ 34527 w 3443300"/>
                <a:gd name="connsiteY2" fmla="*/ 3241152 h 3442415"/>
                <a:gd name="connsiteX3" fmla="*/ 3241743 w 3443300"/>
                <a:gd name="connsiteY3" fmla="*/ 34527 h 3442415"/>
                <a:gd name="connsiteX4" fmla="*/ 3408773 w 3443300"/>
                <a:gd name="connsiteY4" fmla="*/ 34527 h 3442415"/>
                <a:gd name="connsiteX5" fmla="*/ 3408773 w 3443300"/>
                <a:gd name="connsiteY5" fmla="*/ 201558 h 3442415"/>
                <a:gd name="connsiteX6" fmla="*/ 201558 w 3443300"/>
                <a:gd name="connsiteY6" fmla="*/ 3408183 h 3442415"/>
                <a:gd name="connsiteX7" fmla="*/ 118338 w 3443300"/>
                <a:gd name="connsiteY7" fmla="*/ 3442415 h 3442415"/>
                <a:gd name="connsiteX8" fmla="*/ 118338 w 3443300"/>
                <a:gd name="connsiteY8" fmla="*/ 3442415 h 344241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43300" h="3442415">
                  <a:moveTo>
                    <a:pt x="118338" y="3442415"/>
                  </a:moveTo>
                  <a:cubicBezTo>
                    <a:pt x="88237" y="3442415"/>
                    <a:pt x="58136" y="3431201"/>
                    <a:pt x="34527" y="3408183"/>
                  </a:cubicBezTo>
                  <a:cubicBezTo>
                    <a:pt x="-11509" y="3362146"/>
                    <a:pt x="-11509" y="3287189"/>
                    <a:pt x="34527" y="3241152"/>
                  </a:cubicBezTo>
                  <a:lnTo>
                    <a:pt x="3241743" y="34527"/>
                  </a:lnTo>
                  <a:cubicBezTo>
                    <a:pt x="3287779" y="-11509"/>
                    <a:pt x="3362737" y="-11509"/>
                    <a:pt x="3408773" y="34527"/>
                  </a:cubicBezTo>
                  <a:cubicBezTo>
                    <a:pt x="3454810" y="80564"/>
                    <a:pt x="3454810" y="155521"/>
                    <a:pt x="3408773" y="201558"/>
                  </a:cubicBezTo>
                  <a:lnTo>
                    <a:pt x="201558" y="3408183"/>
                  </a:lnTo>
                  <a:cubicBezTo>
                    <a:pt x="178539" y="3430611"/>
                    <a:pt x="148439" y="3442415"/>
                    <a:pt x="118338" y="3442415"/>
                  </a:cubicBezTo>
                  <a:lnTo>
                    <a:pt x="118338" y="344241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589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" name="任意多边形: 形状 19"/>
            <p:cNvSpPr/>
            <p:nvPr>
              <p:custDataLst>
                <p:tags r:id="rId13"/>
              </p:custDataLst>
            </p:nvPr>
          </p:nvSpPr>
          <p:spPr>
            <a:xfrm>
              <a:off x="1511947" y="1751129"/>
              <a:ext cx="3511765" cy="3511764"/>
            </a:xfrm>
            <a:custGeom>
              <a:gdLst>
                <a:gd name="connsiteX0" fmla="*/ 1755883 w 3511765"/>
                <a:gd name="connsiteY0" fmla="*/ 0 h 3511764"/>
                <a:gd name="connsiteX1" fmla="*/ 0 w 3511765"/>
                <a:gd name="connsiteY1" fmla="*/ 1755883 h 3511764"/>
                <a:gd name="connsiteX2" fmla="*/ 1755883 w 3511765"/>
                <a:gd name="connsiteY2" fmla="*/ 3511765 h 3511764"/>
                <a:gd name="connsiteX3" fmla="*/ 3511765 w 3511765"/>
                <a:gd name="connsiteY3" fmla="*/ 1755883 h 3511764"/>
                <a:gd name="connsiteX4" fmla="*/ 1755883 w 3511765"/>
                <a:gd name="connsiteY4" fmla="*/ 0 h 3511764"/>
                <a:gd name="connsiteX5" fmla="*/ 1755883 w 3511765"/>
                <a:gd name="connsiteY5" fmla="*/ 0 h 3511764"/>
                <a:gd name="connsiteX6" fmla="*/ 1755883 w 3511765"/>
                <a:gd name="connsiteY6" fmla="*/ 3048448 h 3511764"/>
                <a:gd name="connsiteX7" fmla="*/ 463317 w 3511765"/>
                <a:gd name="connsiteY7" fmla="*/ 1755883 h 3511764"/>
                <a:gd name="connsiteX8" fmla="*/ 1755883 w 3511765"/>
                <a:gd name="connsiteY8" fmla="*/ 463907 h 3511764"/>
                <a:gd name="connsiteX9" fmla="*/ 3048448 w 3511765"/>
                <a:gd name="connsiteY9" fmla="*/ 1756473 h 3511764"/>
                <a:gd name="connsiteX10" fmla="*/ 1755883 w 3511765"/>
                <a:gd name="connsiteY10" fmla="*/ 3048448 h 3511764"/>
                <a:gd name="connsiteX11" fmla="*/ 1755883 w 3511765"/>
                <a:gd name="connsiteY11" fmla="*/ 3048448 h 351176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11764" h="3511764">
                  <a:moveTo>
                    <a:pt x="1755883" y="0"/>
                  </a:moveTo>
                  <a:cubicBezTo>
                    <a:pt x="786163" y="0"/>
                    <a:pt x="0" y="786163"/>
                    <a:pt x="0" y="1755883"/>
                  </a:cubicBezTo>
                  <a:cubicBezTo>
                    <a:pt x="0" y="2725602"/>
                    <a:pt x="785573" y="3511765"/>
                    <a:pt x="1755883" y="3511765"/>
                  </a:cubicBezTo>
                  <a:cubicBezTo>
                    <a:pt x="2726192" y="3511765"/>
                    <a:pt x="3511765" y="2725602"/>
                    <a:pt x="3511765" y="1755883"/>
                  </a:cubicBezTo>
                  <a:cubicBezTo>
                    <a:pt x="3511765" y="786163"/>
                    <a:pt x="2725602" y="0"/>
                    <a:pt x="1755883" y="0"/>
                  </a:cubicBezTo>
                  <a:lnTo>
                    <a:pt x="1755883" y="0"/>
                  </a:lnTo>
                  <a:close/>
                  <a:moveTo>
                    <a:pt x="1755883" y="3048448"/>
                  </a:moveTo>
                  <a:cubicBezTo>
                    <a:pt x="1042315" y="3048448"/>
                    <a:pt x="463317" y="2470040"/>
                    <a:pt x="463317" y="1755883"/>
                  </a:cubicBezTo>
                  <a:cubicBezTo>
                    <a:pt x="463317" y="1041725"/>
                    <a:pt x="1042315" y="463907"/>
                    <a:pt x="1755883" y="463907"/>
                  </a:cubicBezTo>
                  <a:cubicBezTo>
                    <a:pt x="2469450" y="463907"/>
                    <a:pt x="3048448" y="1042316"/>
                    <a:pt x="3048448" y="1756473"/>
                  </a:cubicBezTo>
                  <a:cubicBezTo>
                    <a:pt x="3047858" y="2470630"/>
                    <a:pt x="2468859" y="3048448"/>
                    <a:pt x="1755883" y="3048448"/>
                  </a:cubicBezTo>
                  <a:lnTo>
                    <a:pt x="1755883" y="3048448"/>
                  </a:lnTo>
                  <a:close/>
                </a:path>
              </a:pathLst>
            </a:custGeom>
            <a:solidFill>
              <a:schemeClr val="accent1"/>
            </a:solidFill>
            <a:ln w="589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任意多边形: 形状 20"/>
            <p:cNvSpPr/>
            <p:nvPr>
              <p:custDataLst>
                <p:tags r:id="rId14"/>
              </p:custDataLst>
            </p:nvPr>
          </p:nvSpPr>
          <p:spPr>
            <a:xfrm>
              <a:off x="2897767" y="3137538"/>
              <a:ext cx="738946" cy="738946"/>
            </a:xfrm>
            <a:custGeom>
              <a:gdLst>
                <a:gd name="connsiteX0" fmla="*/ 0 w 738946"/>
                <a:gd name="connsiteY0" fmla="*/ 369473 h 738946"/>
                <a:gd name="connsiteX1" fmla="*/ 184736 w 738946"/>
                <a:gd name="connsiteY1" fmla="*/ 689368 h 738946"/>
                <a:gd name="connsiteX2" fmla="*/ 554210 w 738946"/>
                <a:gd name="connsiteY2" fmla="*/ 689368 h 738946"/>
                <a:gd name="connsiteX3" fmla="*/ 738946 w 738946"/>
                <a:gd name="connsiteY3" fmla="*/ 369473 h 738946"/>
                <a:gd name="connsiteX4" fmla="*/ 369473 w 738946"/>
                <a:gd name="connsiteY4" fmla="*/ 0 h 738946"/>
                <a:gd name="connsiteX5" fmla="*/ 0 w 738946"/>
                <a:gd name="connsiteY5" fmla="*/ 369473 h 738946"/>
                <a:gd name="connsiteX6" fmla="*/ 0 w 738946"/>
                <a:gd name="connsiteY6" fmla="*/ 369473 h 73894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8946" h="738946">
                  <a:moveTo>
                    <a:pt x="0" y="369473"/>
                  </a:moveTo>
                  <a:cubicBezTo>
                    <a:pt x="0" y="501681"/>
                    <a:pt x="70235" y="623855"/>
                    <a:pt x="184736" y="689368"/>
                  </a:cubicBezTo>
                  <a:cubicBezTo>
                    <a:pt x="299238" y="755472"/>
                    <a:pt x="440299" y="755472"/>
                    <a:pt x="554210" y="689368"/>
                  </a:cubicBezTo>
                  <a:cubicBezTo>
                    <a:pt x="668711" y="623265"/>
                    <a:pt x="738946" y="501090"/>
                    <a:pt x="738946" y="369473"/>
                  </a:cubicBezTo>
                  <a:cubicBezTo>
                    <a:pt x="738946" y="165260"/>
                    <a:pt x="573687" y="0"/>
                    <a:pt x="369473" y="0"/>
                  </a:cubicBezTo>
                  <a:cubicBezTo>
                    <a:pt x="165850" y="0"/>
                    <a:pt x="0" y="165260"/>
                    <a:pt x="0" y="369473"/>
                  </a:cubicBezTo>
                  <a:lnTo>
                    <a:pt x="0" y="369473"/>
                  </a:lnTo>
                  <a:close/>
                </a:path>
              </a:pathLst>
            </a:custGeom>
            <a:solidFill>
              <a:schemeClr val="accent1"/>
            </a:solidFill>
            <a:ln w="589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" name="任意多边形: 形状 21"/>
            <p:cNvSpPr/>
            <p:nvPr>
              <p:custDataLst>
                <p:tags r:id="rId15"/>
              </p:custDataLst>
            </p:nvPr>
          </p:nvSpPr>
          <p:spPr>
            <a:xfrm>
              <a:off x="2827531" y="3067303"/>
              <a:ext cx="880597" cy="880597"/>
            </a:xfrm>
            <a:custGeom>
              <a:gdLst>
                <a:gd name="connsiteX0" fmla="*/ 440299 w 880597"/>
                <a:gd name="connsiteY0" fmla="*/ 880597 h 880597"/>
                <a:gd name="connsiteX1" fmla="*/ 0 w 880597"/>
                <a:gd name="connsiteY1" fmla="*/ 440299 h 880597"/>
                <a:gd name="connsiteX2" fmla="*/ 440299 w 880597"/>
                <a:gd name="connsiteY2" fmla="*/ 0 h 880597"/>
                <a:gd name="connsiteX3" fmla="*/ 880597 w 880597"/>
                <a:gd name="connsiteY3" fmla="*/ 440299 h 880597"/>
                <a:gd name="connsiteX4" fmla="*/ 440299 w 880597"/>
                <a:gd name="connsiteY4" fmla="*/ 880597 h 880597"/>
                <a:gd name="connsiteX5" fmla="*/ 440299 w 880597"/>
                <a:gd name="connsiteY5" fmla="*/ 880597 h 880597"/>
                <a:gd name="connsiteX6" fmla="*/ 440299 w 880597"/>
                <a:gd name="connsiteY6" fmla="*/ 141061 h 880597"/>
                <a:gd name="connsiteX7" fmla="*/ 141651 w 880597"/>
                <a:gd name="connsiteY7" fmla="*/ 439708 h 880597"/>
                <a:gd name="connsiteX8" fmla="*/ 440299 w 880597"/>
                <a:gd name="connsiteY8" fmla="*/ 738356 h 880597"/>
                <a:gd name="connsiteX9" fmla="*/ 738946 w 880597"/>
                <a:gd name="connsiteY9" fmla="*/ 439708 h 880597"/>
                <a:gd name="connsiteX10" fmla="*/ 440299 w 880597"/>
                <a:gd name="connsiteY10" fmla="*/ 141061 h 880597"/>
                <a:gd name="connsiteX11" fmla="*/ 440299 w 880597"/>
                <a:gd name="connsiteY11" fmla="*/ 141061 h 88059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0597" h="880597">
                  <a:moveTo>
                    <a:pt x="440299" y="880597"/>
                  </a:moveTo>
                  <a:cubicBezTo>
                    <a:pt x="197721" y="880597"/>
                    <a:pt x="0" y="682876"/>
                    <a:pt x="0" y="440299"/>
                  </a:cubicBezTo>
                  <a:cubicBezTo>
                    <a:pt x="0" y="197721"/>
                    <a:pt x="197721" y="0"/>
                    <a:pt x="440299" y="0"/>
                  </a:cubicBezTo>
                  <a:cubicBezTo>
                    <a:pt x="682876" y="0"/>
                    <a:pt x="880597" y="197721"/>
                    <a:pt x="880597" y="440299"/>
                  </a:cubicBezTo>
                  <a:cubicBezTo>
                    <a:pt x="880597" y="682876"/>
                    <a:pt x="682876" y="880597"/>
                    <a:pt x="440299" y="880597"/>
                  </a:cubicBezTo>
                  <a:lnTo>
                    <a:pt x="440299" y="880597"/>
                  </a:lnTo>
                  <a:close/>
                  <a:moveTo>
                    <a:pt x="440299" y="141061"/>
                  </a:moveTo>
                  <a:cubicBezTo>
                    <a:pt x="275629" y="141061"/>
                    <a:pt x="141651" y="275039"/>
                    <a:pt x="141651" y="439708"/>
                  </a:cubicBezTo>
                  <a:cubicBezTo>
                    <a:pt x="141651" y="604378"/>
                    <a:pt x="275629" y="738356"/>
                    <a:pt x="440299" y="738356"/>
                  </a:cubicBezTo>
                  <a:cubicBezTo>
                    <a:pt x="604968" y="738356"/>
                    <a:pt x="738946" y="604378"/>
                    <a:pt x="738946" y="439708"/>
                  </a:cubicBezTo>
                  <a:cubicBezTo>
                    <a:pt x="738946" y="275039"/>
                    <a:pt x="604968" y="141061"/>
                    <a:pt x="440299" y="141061"/>
                  </a:cubicBezTo>
                  <a:lnTo>
                    <a:pt x="440299" y="141061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589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6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1440" tIns="45720" rIns="91440" bIns="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7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1440" tIns="0" rIns="91440" bIns="45720"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0" name="图形 1"/>
          <p:cNvGrpSpPr/>
          <p:nvPr userDrawn="1">
            <p:custDataLst>
              <p:tags r:id="rId2"/>
            </p:custDataLst>
          </p:nvPr>
        </p:nvGrpSpPr>
        <p:grpSpPr>
          <a:xfrm>
            <a:off x="178352" y="5922604"/>
            <a:ext cx="1141282" cy="737665"/>
            <a:chOff x="2934176" y="924163"/>
            <a:chExt cx="6324599" cy="4087891"/>
          </a:xfrm>
        </p:grpSpPr>
        <p:sp>
          <p:nvSpPr>
            <p:cNvPr id="11" name="任意多边形: 形状 10"/>
            <p:cNvSpPr/>
            <p:nvPr>
              <p:custDataLst>
                <p:tags r:id="rId3"/>
              </p:custDataLst>
            </p:nvPr>
          </p:nvSpPr>
          <p:spPr>
            <a:xfrm>
              <a:off x="4118610" y="2508885"/>
              <a:ext cx="3952875" cy="1712595"/>
            </a:xfrm>
            <a:custGeom>
              <a:gdLst>
                <a:gd name="connsiteX0" fmla="*/ 0 w 3952875"/>
                <a:gd name="connsiteY0" fmla="*/ 0 h 1712595"/>
                <a:gd name="connsiteX1" fmla="*/ 3952875 w 3952875"/>
                <a:gd name="connsiteY1" fmla="*/ 0 h 1712595"/>
                <a:gd name="connsiteX2" fmla="*/ 3952875 w 3952875"/>
                <a:gd name="connsiteY2" fmla="*/ 1712595 h 1712595"/>
                <a:gd name="connsiteX3" fmla="*/ 0 w 3952875"/>
                <a:gd name="connsiteY3" fmla="*/ 1712595 h 171259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875" h="1712595">
                  <a:moveTo>
                    <a:pt x="0" y="0"/>
                  </a:moveTo>
                  <a:lnTo>
                    <a:pt x="3952875" y="0"/>
                  </a:lnTo>
                  <a:lnTo>
                    <a:pt x="3952875" y="1712595"/>
                  </a:lnTo>
                  <a:lnTo>
                    <a:pt x="0" y="171259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12" name="图形 1"/>
            <p:cNvGrpSpPr/>
            <p:nvPr/>
          </p:nvGrpSpPr>
          <p:grpSpPr>
            <a:xfrm>
              <a:off x="2934176" y="924163"/>
              <a:ext cx="6324599" cy="4087891"/>
              <a:chOff x="2934176" y="924163"/>
              <a:chExt cx="6324599" cy="4087891"/>
            </a:xfrm>
            <a:solidFill>
              <a:schemeClr val="accent1"/>
            </a:solidFill>
          </p:grpSpPr>
          <p:sp>
            <p:nvSpPr>
              <p:cNvPr id="15" name="任意多边形: 形状 14"/>
              <p:cNvSpPr/>
              <p:nvPr>
                <p:custDataLst>
                  <p:tags r:id="rId4"/>
                </p:custDataLst>
              </p:nvPr>
            </p:nvSpPr>
            <p:spPr>
              <a:xfrm>
                <a:off x="4118610" y="3430905"/>
                <a:ext cx="3952875" cy="1581150"/>
              </a:xfrm>
              <a:custGeom>
                <a:gdLst>
                  <a:gd name="connsiteX0" fmla="*/ 0 w 3952875"/>
                  <a:gd name="connsiteY0" fmla="*/ 790575 h 1581150"/>
                  <a:gd name="connsiteX1" fmla="*/ 1976437 w 3952875"/>
                  <a:gd name="connsiteY1" fmla="*/ 1581150 h 1581150"/>
                  <a:gd name="connsiteX2" fmla="*/ 3952875 w 3952875"/>
                  <a:gd name="connsiteY2" fmla="*/ 790575 h 1581150"/>
                  <a:gd name="connsiteX3" fmla="*/ 1976437 w 3952875"/>
                  <a:gd name="connsiteY3" fmla="*/ 0 h 1581150"/>
                  <a:gd name="connsiteX4" fmla="*/ 0 w 3952875"/>
                  <a:gd name="connsiteY4" fmla="*/ 790575 h 1581150"/>
                  <a:gd name="connsiteX5" fmla="*/ 0 w 3952875"/>
                  <a:gd name="connsiteY5" fmla="*/ 790575 h 158115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52875" h="1581150">
                    <a:moveTo>
                      <a:pt x="0" y="790575"/>
                    </a:moveTo>
                    <a:cubicBezTo>
                      <a:pt x="0" y="1226820"/>
                      <a:pt x="884873" y="1581150"/>
                      <a:pt x="1976437" y="1581150"/>
                    </a:cubicBezTo>
                    <a:cubicBezTo>
                      <a:pt x="3068003" y="1581150"/>
                      <a:pt x="3952875" y="1227773"/>
                      <a:pt x="3952875" y="790575"/>
                    </a:cubicBezTo>
                    <a:cubicBezTo>
                      <a:pt x="3952875" y="353377"/>
                      <a:pt x="3068003" y="0"/>
                      <a:pt x="1976437" y="0"/>
                    </a:cubicBezTo>
                    <a:cubicBezTo>
                      <a:pt x="884873" y="0"/>
                      <a:pt x="0" y="354330"/>
                      <a:pt x="0" y="790575"/>
                    </a:cubicBezTo>
                    <a:lnTo>
                      <a:pt x="0" y="79057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6" name="任意多边形: 形状 15"/>
              <p:cNvSpPr/>
              <p:nvPr>
                <p:custDataLst>
                  <p:tags r:id="rId5"/>
                </p:custDataLst>
              </p:nvPr>
            </p:nvSpPr>
            <p:spPr>
              <a:xfrm>
                <a:off x="2934176" y="924163"/>
                <a:ext cx="6324599" cy="2909649"/>
              </a:xfrm>
              <a:custGeom>
                <a:gdLst>
                  <a:gd name="connsiteX0" fmla="*/ 3042761 w 6324599"/>
                  <a:gd name="connsiteY0" fmla="*/ 29289 h 2909649"/>
                  <a:gd name="connsiteX1" fmla="*/ 78581 w 6324599"/>
                  <a:gd name="connsiteY1" fmla="*/ 1334214 h 2909649"/>
                  <a:gd name="connsiteX2" fmla="*/ 78581 w 6324599"/>
                  <a:gd name="connsiteY2" fmla="*/ 1584722 h 2909649"/>
                  <a:gd name="connsiteX3" fmla="*/ 3043714 w 6324599"/>
                  <a:gd name="connsiteY3" fmla="*/ 2889647 h 2909649"/>
                  <a:gd name="connsiteX4" fmla="*/ 3280886 w 6324599"/>
                  <a:gd name="connsiteY4" fmla="*/ 2889647 h 2909649"/>
                  <a:gd name="connsiteX5" fmla="*/ 6246019 w 6324599"/>
                  <a:gd name="connsiteY5" fmla="*/ 1584722 h 2909649"/>
                  <a:gd name="connsiteX6" fmla="*/ 6246019 w 6324599"/>
                  <a:gd name="connsiteY6" fmla="*/ 1334214 h 2909649"/>
                  <a:gd name="connsiteX7" fmla="*/ 3279934 w 6324599"/>
                  <a:gd name="connsiteY7" fmla="*/ 29289 h 2909649"/>
                  <a:gd name="connsiteX8" fmla="*/ 3042761 w 6324599"/>
                  <a:gd name="connsiteY8" fmla="*/ 29289 h 2909649"/>
                  <a:gd name="connsiteX9" fmla="*/ 3042761 w 6324599"/>
                  <a:gd name="connsiteY9" fmla="*/ 29289 h 29096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24599" h="2909649">
                    <a:moveTo>
                      <a:pt x="3042761" y="29289"/>
                    </a:moveTo>
                    <a:lnTo>
                      <a:pt x="78581" y="1334214"/>
                    </a:lnTo>
                    <a:cubicBezTo>
                      <a:pt x="-26194" y="1386602"/>
                      <a:pt x="-26194" y="1531382"/>
                      <a:pt x="78581" y="1584722"/>
                    </a:cubicBezTo>
                    <a:lnTo>
                      <a:pt x="3043714" y="2889647"/>
                    </a:lnTo>
                    <a:cubicBezTo>
                      <a:pt x="3122771" y="2916317"/>
                      <a:pt x="3201829" y="2916317"/>
                      <a:pt x="3280886" y="2889647"/>
                    </a:cubicBezTo>
                    <a:lnTo>
                      <a:pt x="6246019" y="1584722"/>
                    </a:lnTo>
                    <a:cubicBezTo>
                      <a:pt x="6350794" y="1532334"/>
                      <a:pt x="6350794" y="1387554"/>
                      <a:pt x="6246019" y="1334214"/>
                    </a:cubicBezTo>
                    <a:lnTo>
                      <a:pt x="3279934" y="29289"/>
                    </a:lnTo>
                    <a:cubicBezTo>
                      <a:pt x="3200876" y="-9763"/>
                      <a:pt x="3121819" y="-9763"/>
                      <a:pt x="3042761" y="29289"/>
                    </a:cubicBezTo>
                    <a:lnTo>
                      <a:pt x="3042761" y="29289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13" name="任意多边形: 形状 12"/>
            <p:cNvSpPr/>
            <p:nvPr>
              <p:custDataLst>
                <p:tags r:id="rId6"/>
              </p:custDataLst>
            </p:nvPr>
          </p:nvSpPr>
          <p:spPr>
            <a:xfrm>
              <a:off x="5831050" y="2111538"/>
              <a:ext cx="2899564" cy="2767166"/>
            </a:xfrm>
            <a:custGeom>
              <a:gdLst>
                <a:gd name="connsiteX0" fmla="*/ 2794789 w 2899564"/>
                <a:gd name="connsiteY0" fmla="*/ 449734 h 2767166"/>
                <a:gd name="connsiteX1" fmla="*/ 160174 w 2899564"/>
                <a:gd name="connsiteY1" fmla="*/ 2059 h 2767166"/>
                <a:gd name="connsiteX2" fmla="*/ 2059 w 2899564"/>
                <a:gd name="connsiteY2" fmla="*/ 106834 h 2767166"/>
                <a:gd name="connsiteX3" fmla="*/ 106834 w 2899564"/>
                <a:gd name="connsiteY3" fmla="*/ 264949 h 2767166"/>
                <a:gd name="connsiteX4" fmla="*/ 2636674 w 2899564"/>
                <a:gd name="connsiteY4" fmla="*/ 685954 h 2767166"/>
                <a:gd name="connsiteX5" fmla="*/ 2636674 w 2899564"/>
                <a:gd name="connsiteY5" fmla="*/ 2635722 h 2767166"/>
                <a:gd name="connsiteX6" fmla="*/ 2768119 w 2899564"/>
                <a:gd name="connsiteY6" fmla="*/ 2767167 h 2767166"/>
                <a:gd name="connsiteX7" fmla="*/ 2899564 w 2899564"/>
                <a:gd name="connsiteY7" fmla="*/ 2635722 h 2767166"/>
                <a:gd name="connsiteX8" fmla="*/ 2899564 w 2899564"/>
                <a:gd name="connsiteY8" fmla="*/ 582132 h 2767166"/>
                <a:gd name="connsiteX9" fmla="*/ 2794789 w 2899564"/>
                <a:gd name="connsiteY9" fmla="*/ 449734 h 2767166"/>
                <a:gd name="connsiteX10" fmla="*/ 2794789 w 2899564"/>
                <a:gd name="connsiteY10" fmla="*/ 449734 h 27671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99564" h="2767166">
                  <a:moveTo>
                    <a:pt x="2794789" y="449734"/>
                  </a:moveTo>
                  <a:lnTo>
                    <a:pt x="160174" y="2059"/>
                  </a:lnTo>
                  <a:cubicBezTo>
                    <a:pt x="94452" y="-11276"/>
                    <a:pt x="15394" y="42064"/>
                    <a:pt x="2059" y="106834"/>
                  </a:cubicBezTo>
                  <a:cubicBezTo>
                    <a:pt x="-11276" y="172557"/>
                    <a:pt x="42064" y="251614"/>
                    <a:pt x="106834" y="264949"/>
                  </a:cubicBezTo>
                  <a:lnTo>
                    <a:pt x="2636674" y="685954"/>
                  </a:lnTo>
                  <a:lnTo>
                    <a:pt x="2636674" y="2635722"/>
                  </a:lnTo>
                  <a:cubicBezTo>
                    <a:pt x="2636674" y="2714779"/>
                    <a:pt x="2689062" y="2767167"/>
                    <a:pt x="2768119" y="2767167"/>
                  </a:cubicBezTo>
                  <a:cubicBezTo>
                    <a:pt x="2847177" y="2767167"/>
                    <a:pt x="2899564" y="2714779"/>
                    <a:pt x="2899564" y="2635722"/>
                  </a:cubicBezTo>
                  <a:lnTo>
                    <a:pt x="2899564" y="582132"/>
                  </a:lnTo>
                  <a:cubicBezTo>
                    <a:pt x="2899564" y="515457"/>
                    <a:pt x="2847177" y="463069"/>
                    <a:pt x="2794789" y="449734"/>
                  </a:cubicBezTo>
                  <a:lnTo>
                    <a:pt x="2794789" y="44973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" name="任意多边形: 形状 13"/>
            <p:cNvSpPr/>
            <p:nvPr>
              <p:custDataLst>
                <p:tags r:id="rId7"/>
              </p:custDataLst>
            </p:nvPr>
          </p:nvSpPr>
          <p:spPr>
            <a:xfrm>
              <a:off x="8336280" y="4483417"/>
              <a:ext cx="527684" cy="528637"/>
            </a:xfrm>
            <a:custGeom>
              <a:gdLst>
                <a:gd name="connsiteX0" fmla="*/ 0 w 527684"/>
                <a:gd name="connsiteY0" fmla="*/ 264795 h 528637"/>
                <a:gd name="connsiteX1" fmla="*/ 263843 w 527684"/>
                <a:gd name="connsiteY1" fmla="*/ 528638 h 528637"/>
                <a:gd name="connsiteX2" fmla="*/ 527685 w 527684"/>
                <a:gd name="connsiteY2" fmla="*/ 264795 h 528637"/>
                <a:gd name="connsiteX3" fmla="*/ 527685 w 527684"/>
                <a:gd name="connsiteY3" fmla="*/ 263842 h 528637"/>
                <a:gd name="connsiteX4" fmla="*/ 263843 w 527684"/>
                <a:gd name="connsiteY4" fmla="*/ 0 h 528637"/>
                <a:gd name="connsiteX5" fmla="*/ 0 w 527684"/>
                <a:gd name="connsiteY5" fmla="*/ 264795 h 528637"/>
                <a:gd name="connsiteX6" fmla="*/ 0 w 527684"/>
                <a:gd name="connsiteY6" fmla="*/ 264795 h 52863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7684" h="528637">
                  <a:moveTo>
                    <a:pt x="0" y="264795"/>
                  </a:moveTo>
                  <a:cubicBezTo>
                    <a:pt x="0" y="410527"/>
                    <a:pt x="118110" y="528638"/>
                    <a:pt x="263843" y="528638"/>
                  </a:cubicBezTo>
                  <a:cubicBezTo>
                    <a:pt x="409575" y="528638"/>
                    <a:pt x="527685" y="410527"/>
                    <a:pt x="527685" y="264795"/>
                  </a:cubicBezTo>
                  <a:lnTo>
                    <a:pt x="527685" y="263842"/>
                  </a:lnTo>
                  <a:cubicBezTo>
                    <a:pt x="527685" y="118110"/>
                    <a:pt x="409575" y="0"/>
                    <a:pt x="263843" y="0"/>
                  </a:cubicBezTo>
                  <a:cubicBezTo>
                    <a:pt x="118110" y="952"/>
                    <a:pt x="0" y="119063"/>
                    <a:pt x="0" y="264795"/>
                  </a:cubicBezTo>
                  <a:lnTo>
                    <a:pt x="0" y="26479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583200" y="770400"/>
            <a:ext cx="3960000" cy="882000"/>
          </a:xfrm>
        </p:spPr>
        <p:txBody>
          <a:bodyPr lIns="91440" tIns="45720" rIns="91440" bIns="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2"/>
            </p:custDataLst>
          </p:nvPr>
        </p:nvSpPr>
        <p:spPr>
          <a:xfrm>
            <a:off x="586800" y="1764000"/>
            <a:ext cx="3956400" cy="4093200"/>
          </a:xfrm>
        </p:spPr>
        <p:txBody>
          <a:bodyPr lIns="91440" tIns="0" rIns="91440" bIns="45720"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3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1440" tIns="45720" rIns="91440" bIns="45720"/>
          <a:lstStyle>
            <a:lvl1pPr>
              <a:defRPr baseline="0">
                <a:latin typeface="Arial" pitchFamily="34" charset="0"/>
                <a:ea typeface="微软雅黑"/>
              </a:defRPr>
            </a:lvl1pPr>
            <a:lvl2pPr>
              <a:defRPr baseline="0">
                <a:latin typeface="Arial" pitchFamily="34" charset="0"/>
                <a:ea typeface="微软雅黑"/>
              </a:defRPr>
            </a:lvl2pPr>
            <a:lvl3pPr>
              <a:defRPr baseline="0">
                <a:latin typeface="Arial" pitchFamily="34" charset="0"/>
                <a:ea typeface="微软雅黑"/>
              </a:defRPr>
            </a:lvl3pPr>
            <a:lvl4pPr>
              <a:defRPr baseline="0">
                <a:latin typeface="Arial" pitchFamily="34" charset="0"/>
                <a:ea typeface="微软雅黑"/>
              </a:defRPr>
            </a:lvl4pPr>
            <a:lvl5pPr>
              <a:defRPr baseline="0"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1" name="图形 1"/>
          <p:cNvGrpSpPr/>
          <p:nvPr userDrawn="1">
            <p:custDataLst>
              <p:tags r:id="rId2"/>
            </p:custDataLst>
          </p:nvPr>
        </p:nvGrpSpPr>
        <p:grpSpPr>
          <a:xfrm>
            <a:off x="10817860" y="160655"/>
            <a:ext cx="1141095" cy="737870"/>
            <a:chOff x="2934176" y="924163"/>
            <a:chExt cx="6324599" cy="4087891"/>
          </a:xfrm>
        </p:grpSpPr>
        <p:sp>
          <p:nvSpPr>
            <p:cNvPr id="12" name="任意多边形: 形状 11"/>
            <p:cNvSpPr/>
            <p:nvPr>
              <p:custDataLst>
                <p:tags r:id="rId3"/>
              </p:custDataLst>
            </p:nvPr>
          </p:nvSpPr>
          <p:spPr>
            <a:xfrm>
              <a:off x="4118610" y="2508885"/>
              <a:ext cx="3952875" cy="1712595"/>
            </a:xfrm>
            <a:custGeom>
              <a:gdLst>
                <a:gd name="connsiteX0" fmla="*/ 0 w 3952875"/>
                <a:gd name="connsiteY0" fmla="*/ 0 h 1712595"/>
                <a:gd name="connsiteX1" fmla="*/ 3952875 w 3952875"/>
                <a:gd name="connsiteY1" fmla="*/ 0 h 1712595"/>
                <a:gd name="connsiteX2" fmla="*/ 3952875 w 3952875"/>
                <a:gd name="connsiteY2" fmla="*/ 1712595 h 1712595"/>
                <a:gd name="connsiteX3" fmla="*/ 0 w 3952875"/>
                <a:gd name="connsiteY3" fmla="*/ 1712595 h 171259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875" h="1712595">
                  <a:moveTo>
                    <a:pt x="0" y="0"/>
                  </a:moveTo>
                  <a:lnTo>
                    <a:pt x="3952875" y="0"/>
                  </a:lnTo>
                  <a:lnTo>
                    <a:pt x="3952875" y="1712595"/>
                  </a:lnTo>
                  <a:lnTo>
                    <a:pt x="0" y="171259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13" name="图形 1"/>
            <p:cNvGrpSpPr/>
            <p:nvPr/>
          </p:nvGrpSpPr>
          <p:grpSpPr>
            <a:xfrm>
              <a:off x="2934176" y="924163"/>
              <a:ext cx="6324599" cy="4087891"/>
              <a:chOff x="2934176" y="924163"/>
              <a:chExt cx="6324599" cy="4087891"/>
            </a:xfrm>
            <a:solidFill>
              <a:schemeClr val="accent1"/>
            </a:solidFill>
          </p:grpSpPr>
          <p:sp>
            <p:nvSpPr>
              <p:cNvPr id="16" name="任意多边形: 形状 15"/>
              <p:cNvSpPr/>
              <p:nvPr>
                <p:custDataLst>
                  <p:tags r:id="rId4"/>
                </p:custDataLst>
              </p:nvPr>
            </p:nvSpPr>
            <p:spPr>
              <a:xfrm>
                <a:off x="4118610" y="3430905"/>
                <a:ext cx="3952875" cy="1581150"/>
              </a:xfrm>
              <a:custGeom>
                <a:gdLst>
                  <a:gd name="connsiteX0" fmla="*/ 0 w 3952875"/>
                  <a:gd name="connsiteY0" fmla="*/ 790575 h 1581150"/>
                  <a:gd name="connsiteX1" fmla="*/ 1976437 w 3952875"/>
                  <a:gd name="connsiteY1" fmla="*/ 1581150 h 1581150"/>
                  <a:gd name="connsiteX2" fmla="*/ 3952875 w 3952875"/>
                  <a:gd name="connsiteY2" fmla="*/ 790575 h 1581150"/>
                  <a:gd name="connsiteX3" fmla="*/ 1976437 w 3952875"/>
                  <a:gd name="connsiteY3" fmla="*/ 0 h 1581150"/>
                  <a:gd name="connsiteX4" fmla="*/ 0 w 3952875"/>
                  <a:gd name="connsiteY4" fmla="*/ 790575 h 1581150"/>
                  <a:gd name="connsiteX5" fmla="*/ 0 w 3952875"/>
                  <a:gd name="connsiteY5" fmla="*/ 790575 h 158115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52875" h="1581150">
                    <a:moveTo>
                      <a:pt x="0" y="790575"/>
                    </a:moveTo>
                    <a:cubicBezTo>
                      <a:pt x="0" y="1226820"/>
                      <a:pt x="884873" y="1581150"/>
                      <a:pt x="1976437" y="1581150"/>
                    </a:cubicBezTo>
                    <a:cubicBezTo>
                      <a:pt x="3068003" y="1581150"/>
                      <a:pt x="3952875" y="1227773"/>
                      <a:pt x="3952875" y="790575"/>
                    </a:cubicBezTo>
                    <a:cubicBezTo>
                      <a:pt x="3952875" y="353377"/>
                      <a:pt x="3068003" y="0"/>
                      <a:pt x="1976437" y="0"/>
                    </a:cubicBezTo>
                    <a:cubicBezTo>
                      <a:pt x="884873" y="0"/>
                      <a:pt x="0" y="354330"/>
                      <a:pt x="0" y="790575"/>
                    </a:cubicBezTo>
                    <a:lnTo>
                      <a:pt x="0" y="79057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7" name="任意多边形: 形状 16"/>
              <p:cNvSpPr/>
              <p:nvPr>
                <p:custDataLst>
                  <p:tags r:id="rId5"/>
                </p:custDataLst>
              </p:nvPr>
            </p:nvSpPr>
            <p:spPr>
              <a:xfrm>
                <a:off x="2934176" y="924163"/>
                <a:ext cx="6324599" cy="2909649"/>
              </a:xfrm>
              <a:custGeom>
                <a:gdLst>
                  <a:gd name="connsiteX0" fmla="*/ 3042761 w 6324599"/>
                  <a:gd name="connsiteY0" fmla="*/ 29289 h 2909649"/>
                  <a:gd name="connsiteX1" fmla="*/ 78581 w 6324599"/>
                  <a:gd name="connsiteY1" fmla="*/ 1334214 h 2909649"/>
                  <a:gd name="connsiteX2" fmla="*/ 78581 w 6324599"/>
                  <a:gd name="connsiteY2" fmla="*/ 1584722 h 2909649"/>
                  <a:gd name="connsiteX3" fmla="*/ 3043714 w 6324599"/>
                  <a:gd name="connsiteY3" fmla="*/ 2889647 h 2909649"/>
                  <a:gd name="connsiteX4" fmla="*/ 3280886 w 6324599"/>
                  <a:gd name="connsiteY4" fmla="*/ 2889647 h 2909649"/>
                  <a:gd name="connsiteX5" fmla="*/ 6246019 w 6324599"/>
                  <a:gd name="connsiteY5" fmla="*/ 1584722 h 2909649"/>
                  <a:gd name="connsiteX6" fmla="*/ 6246019 w 6324599"/>
                  <a:gd name="connsiteY6" fmla="*/ 1334214 h 2909649"/>
                  <a:gd name="connsiteX7" fmla="*/ 3279934 w 6324599"/>
                  <a:gd name="connsiteY7" fmla="*/ 29289 h 2909649"/>
                  <a:gd name="connsiteX8" fmla="*/ 3042761 w 6324599"/>
                  <a:gd name="connsiteY8" fmla="*/ 29289 h 2909649"/>
                  <a:gd name="connsiteX9" fmla="*/ 3042761 w 6324599"/>
                  <a:gd name="connsiteY9" fmla="*/ 29289 h 29096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24599" h="2909649">
                    <a:moveTo>
                      <a:pt x="3042761" y="29289"/>
                    </a:moveTo>
                    <a:lnTo>
                      <a:pt x="78581" y="1334214"/>
                    </a:lnTo>
                    <a:cubicBezTo>
                      <a:pt x="-26194" y="1386602"/>
                      <a:pt x="-26194" y="1531382"/>
                      <a:pt x="78581" y="1584722"/>
                    </a:cubicBezTo>
                    <a:lnTo>
                      <a:pt x="3043714" y="2889647"/>
                    </a:lnTo>
                    <a:cubicBezTo>
                      <a:pt x="3122771" y="2916317"/>
                      <a:pt x="3201829" y="2916317"/>
                      <a:pt x="3280886" y="2889647"/>
                    </a:cubicBezTo>
                    <a:lnTo>
                      <a:pt x="6246019" y="1584722"/>
                    </a:lnTo>
                    <a:cubicBezTo>
                      <a:pt x="6350794" y="1532334"/>
                      <a:pt x="6350794" y="1387554"/>
                      <a:pt x="6246019" y="1334214"/>
                    </a:cubicBezTo>
                    <a:lnTo>
                      <a:pt x="3279934" y="29289"/>
                    </a:lnTo>
                    <a:cubicBezTo>
                      <a:pt x="3200876" y="-9763"/>
                      <a:pt x="3121819" y="-9763"/>
                      <a:pt x="3042761" y="29289"/>
                    </a:cubicBezTo>
                    <a:lnTo>
                      <a:pt x="3042761" y="29289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14" name="任意多边形: 形状 13"/>
            <p:cNvSpPr/>
            <p:nvPr>
              <p:custDataLst>
                <p:tags r:id="rId6"/>
              </p:custDataLst>
            </p:nvPr>
          </p:nvSpPr>
          <p:spPr>
            <a:xfrm>
              <a:off x="5831050" y="2111538"/>
              <a:ext cx="2899564" cy="2767166"/>
            </a:xfrm>
            <a:custGeom>
              <a:gdLst>
                <a:gd name="connsiteX0" fmla="*/ 2794789 w 2899564"/>
                <a:gd name="connsiteY0" fmla="*/ 449734 h 2767166"/>
                <a:gd name="connsiteX1" fmla="*/ 160174 w 2899564"/>
                <a:gd name="connsiteY1" fmla="*/ 2059 h 2767166"/>
                <a:gd name="connsiteX2" fmla="*/ 2059 w 2899564"/>
                <a:gd name="connsiteY2" fmla="*/ 106834 h 2767166"/>
                <a:gd name="connsiteX3" fmla="*/ 106834 w 2899564"/>
                <a:gd name="connsiteY3" fmla="*/ 264949 h 2767166"/>
                <a:gd name="connsiteX4" fmla="*/ 2636674 w 2899564"/>
                <a:gd name="connsiteY4" fmla="*/ 685954 h 2767166"/>
                <a:gd name="connsiteX5" fmla="*/ 2636674 w 2899564"/>
                <a:gd name="connsiteY5" fmla="*/ 2635722 h 2767166"/>
                <a:gd name="connsiteX6" fmla="*/ 2768119 w 2899564"/>
                <a:gd name="connsiteY6" fmla="*/ 2767167 h 2767166"/>
                <a:gd name="connsiteX7" fmla="*/ 2899564 w 2899564"/>
                <a:gd name="connsiteY7" fmla="*/ 2635722 h 2767166"/>
                <a:gd name="connsiteX8" fmla="*/ 2899564 w 2899564"/>
                <a:gd name="connsiteY8" fmla="*/ 582132 h 2767166"/>
                <a:gd name="connsiteX9" fmla="*/ 2794789 w 2899564"/>
                <a:gd name="connsiteY9" fmla="*/ 449734 h 2767166"/>
                <a:gd name="connsiteX10" fmla="*/ 2794789 w 2899564"/>
                <a:gd name="connsiteY10" fmla="*/ 449734 h 27671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99564" h="2767166">
                  <a:moveTo>
                    <a:pt x="2794789" y="449734"/>
                  </a:moveTo>
                  <a:lnTo>
                    <a:pt x="160174" y="2059"/>
                  </a:lnTo>
                  <a:cubicBezTo>
                    <a:pt x="94452" y="-11276"/>
                    <a:pt x="15394" y="42064"/>
                    <a:pt x="2059" y="106834"/>
                  </a:cubicBezTo>
                  <a:cubicBezTo>
                    <a:pt x="-11276" y="172557"/>
                    <a:pt x="42064" y="251614"/>
                    <a:pt x="106834" y="264949"/>
                  </a:cubicBezTo>
                  <a:lnTo>
                    <a:pt x="2636674" y="685954"/>
                  </a:lnTo>
                  <a:lnTo>
                    <a:pt x="2636674" y="2635722"/>
                  </a:lnTo>
                  <a:cubicBezTo>
                    <a:pt x="2636674" y="2714779"/>
                    <a:pt x="2689062" y="2767167"/>
                    <a:pt x="2768119" y="2767167"/>
                  </a:cubicBezTo>
                  <a:cubicBezTo>
                    <a:pt x="2847177" y="2767167"/>
                    <a:pt x="2899564" y="2714779"/>
                    <a:pt x="2899564" y="2635722"/>
                  </a:cubicBezTo>
                  <a:lnTo>
                    <a:pt x="2899564" y="582132"/>
                  </a:lnTo>
                  <a:cubicBezTo>
                    <a:pt x="2899564" y="515457"/>
                    <a:pt x="2847177" y="463069"/>
                    <a:pt x="2794789" y="449734"/>
                  </a:cubicBezTo>
                  <a:lnTo>
                    <a:pt x="2794789" y="44973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" name="任意多边形: 形状 14"/>
            <p:cNvSpPr/>
            <p:nvPr>
              <p:custDataLst>
                <p:tags r:id="rId7"/>
              </p:custDataLst>
            </p:nvPr>
          </p:nvSpPr>
          <p:spPr>
            <a:xfrm>
              <a:off x="8336280" y="4483417"/>
              <a:ext cx="527684" cy="528637"/>
            </a:xfrm>
            <a:custGeom>
              <a:gdLst>
                <a:gd name="connsiteX0" fmla="*/ 0 w 527684"/>
                <a:gd name="connsiteY0" fmla="*/ 264795 h 528637"/>
                <a:gd name="connsiteX1" fmla="*/ 263843 w 527684"/>
                <a:gd name="connsiteY1" fmla="*/ 528638 h 528637"/>
                <a:gd name="connsiteX2" fmla="*/ 527685 w 527684"/>
                <a:gd name="connsiteY2" fmla="*/ 264795 h 528637"/>
                <a:gd name="connsiteX3" fmla="*/ 527685 w 527684"/>
                <a:gd name="connsiteY3" fmla="*/ 263842 h 528637"/>
                <a:gd name="connsiteX4" fmla="*/ 263843 w 527684"/>
                <a:gd name="connsiteY4" fmla="*/ 0 h 528637"/>
                <a:gd name="connsiteX5" fmla="*/ 0 w 527684"/>
                <a:gd name="connsiteY5" fmla="*/ 264795 h 528637"/>
                <a:gd name="connsiteX6" fmla="*/ 0 w 527684"/>
                <a:gd name="connsiteY6" fmla="*/ 264795 h 52863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7684" h="528637">
                  <a:moveTo>
                    <a:pt x="0" y="264795"/>
                  </a:moveTo>
                  <a:cubicBezTo>
                    <a:pt x="0" y="410527"/>
                    <a:pt x="118110" y="528638"/>
                    <a:pt x="263843" y="528638"/>
                  </a:cubicBezTo>
                  <a:cubicBezTo>
                    <a:pt x="409575" y="528638"/>
                    <a:pt x="527685" y="410527"/>
                    <a:pt x="527685" y="264795"/>
                  </a:cubicBezTo>
                  <a:lnTo>
                    <a:pt x="527685" y="263842"/>
                  </a:lnTo>
                  <a:cubicBezTo>
                    <a:pt x="527685" y="118110"/>
                    <a:pt x="409575" y="0"/>
                    <a:pt x="263843" y="0"/>
                  </a:cubicBezTo>
                  <a:cubicBezTo>
                    <a:pt x="118110" y="952"/>
                    <a:pt x="0" y="119063"/>
                    <a:pt x="0" y="264795"/>
                  </a:cubicBezTo>
                  <a:lnTo>
                    <a:pt x="0" y="26479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8" name="图形 3"/>
          <p:cNvGrpSpPr/>
          <p:nvPr userDrawn="1">
            <p:custDataLst>
              <p:tags r:id="rId8"/>
            </p:custDataLst>
          </p:nvPr>
        </p:nvGrpSpPr>
        <p:grpSpPr>
          <a:xfrm>
            <a:off x="82550" y="6182995"/>
            <a:ext cx="588645" cy="589280"/>
            <a:chOff x="882191" y="1119602"/>
            <a:chExt cx="4774820" cy="4780722"/>
          </a:xfrm>
        </p:grpSpPr>
        <p:sp>
          <p:nvSpPr>
            <p:cNvPr id="19" name="任意多边形: 形状 18"/>
            <p:cNvSpPr/>
            <p:nvPr>
              <p:custDataLst>
                <p:tags r:id="rId9"/>
              </p:custDataLst>
            </p:nvPr>
          </p:nvSpPr>
          <p:spPr>
            <a:xfrm>
              <a:off x="3149787" y="1121962"/>
              <a:ext cx="236085" cy="4770688"/>
            </a:xfrm>
            <a:custGeom>
              <a:gdLst>
                <a:gd name="connsiteX0" fmla="*/ 118043 w 236085"/>
                <a:gd name="connsiteY0" fmla="*/ 4770689 h 4770688"/>
                <a:gd name="connsiteX1" fmla="*/ 0 w 236085"/>
                <a:gd name="connsiteY1" fmla="*/ 4652646 h 4770688"/>
                <a:gd name="connsiteX2" fmla="*/ 0 w 236085"/>
                <a:gd name="connsiteY2" fmla="*/ 118043 h 4770688"/>
                <a:gd name="connsiteX3" fmla="*/ 118043 w 236085"/>
                <a:gd name="connsiteY3" fmla="*/ 0 h 4770688"/>
                <a:gd name="connsiteX4" fmla="*/ 236085 w 236085"/>
                <a:gd name="connsiteY4" fmla="*/ 118043 h 4770688"/>
                <a:gd name="connsiteX5" fmla="*/ 236085 w 236085"/>
                <a:gd name="connsiteY5" fmla="*/ 4652646 h 4770688"/>
                <a:gd name="connsiteX6" fmla="*/ 118043 w 236085"/>
                <a:gd name="connsiteY6" fmla="*/ 4770689 h 4770688"/>
                <a:gd name="connsiteX7" fmla="*/ 118043 w 236085"/>
                <a:gd name="connsiteY7" fmla="*/ 4770689 h 477068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6085" h="4770688">
                  <a:moveTo>
                    <a:pt x="118043" y="4770689"/>
                  </a:moveTo>
                  <a:cubicBezTo>
                    <a:pt x="53119" y="4770689"/>
                    <a:pt x="0" y="4717570"/>
                    <a:pt x="0" y="4652646"/>
                  </a:cubicBezTo>
                  <a:lnTo>
                    <a:pt x="0" y="118043"/>
                  </a:lnTo>
                  <a:cubicBezTo>
                    <a:pt x="0" y="53119"/>
                    <a:pt x="53119" y="0"/>
                    <a:pt x="118043" y="0"/>
                  </a:cubicBezTo>
                  <a:cubicBezTo>
                    <a:pt x="182966" y="0"/>
                    <a:pt x="236085" y="53119"/>
                    <a:pt x="236085" y="118043"/>
                  </a:cubicBezTo>
                  <a:lnTo>
                    <a:pt x="236085" y="4652646"/>
                  </a:lnTo>
                  <a:cubicBezTo>
                    <a:pt x="236085" y="4717570"/>
                    <a:pt x="182966" y="4770689"/>
                    <a:pt x="118043" y="4770689"/>
                  </a:cubicBezTo>
                  <a:lnTo>
                    <a:pt x="118043" y="477068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589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20" name="图形 3"/>
            <p:cNvGrpSpPr/>
            <p:nvPr/>
          </p:nvGrpSpPr>
          <p:grpSpPr>
            <a:xfrm>
              <a:off x="882191" y="1785656"/>
              <a:ext cx="4770688" cy="3443005"/>
              <a:chOff x="882191" y="1785656"/>
              <a:chExt cx="4770688" cy="3443005"/>
            </a:xfrm>
            <a:solidFill>
              <a:srgbClr val="0F53A8"/>
            </a:solidFill>
          </p:grpSpPr>
          <p:sp>
            <p:nvSpPr>
              <p:cNvPr id="25" name="任意多边形: 形状 24"/>
              <p:cNvSpPr/>
              <p:nvPr>
                <p:custDataLst>
                  <p:tags r:id="rId10"/>
                </p:custDataLst>
              </p:nvPr>
            </p:nvSpPr>
            <p:spPr>
              <a:xfrm>
                <a:off x="1546475" y="1785656"/>
                <a:ext cx="3442710" cy="3443005"/>
              </a:xfrm>
              <a:custGeom>
                <a:gdLst>
                  <a:gd name="connsiteX0" fmla="*/ 3324373 w 3442710"/>
                  <a:gd name="connsiteY0" fmla="*/ 3443005 h 3443005"/>
                  <a:gd name="connsiteX1" fmla="*/ 3240562 w 3442710"/>
                  <a:gd name="connsiteY1" fmla="*/ 3408773 h 3443005"/>
                  <a:gd name="connsiteX2" fmla="*/ 34527 w 3442710"/>
                  <a:gd name="connsiteY2" fmla="*/ 201558 h 3443005"/>
                  <a:gd name="connsiteX3" fmla="*/ 34527 w 3442710"/>
                  <a:gd name="connsiteY3" fmla="*/ 34527 h 3443005"/>
                  <a:gd name="connsiteX4" fmla="*/ 201558 w 3442710"/>
                  <a:gd name="connsiteY4" fmla="*/ 34527 h 3443005"/>
                  <a:gd name="connsiteX5" fmla="*/ 3408183 w 3442710"/>
                  <a:gd name="connsiteY5" fmla="*/ 3241153 h 3443005"/>
                  <a:gd name="connsiteX6" fmla="*/ 3408183 w 3442710"/>
                  <a:gd name="connsiteY6" fmla="*/ 3408183 h 3443005"/>
                  <a:gd name="connsiteX7" fmla="*/ 3324373 w 3442710"/>
                  <a:gd name="connsiteY7" fmla="*/ 3443005 h 3443005"/>
                  <a:gd name="connsiteX8" fmla="*/ 3324373 w 3442710"/>
                  <a:gd name="connsiteY8" fmla="*/ 3443005 h 344300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42710" h="3443005">
                    <a:moveTo>
                      <a:pt x="3324373" y="3443005"/>
                    </a:moveTo>
                    <a:cubicBezTo>
                      <a:pt x="3294272" y="3443005"/>
                      <a:pt x="3264171" y="3431791"/>
                      <a:pt x="3240562" y="3408773"/>
                    </a:cubicBezTo>
                    <a:lnTo>
                      <a:pt x="34527" y="201558"/>
                    </a:lnTo>
                    <a:cubicBezTo>
                      <a:pt x="-11509" y="155521"/>
                      <a:pt x="-11509" y="80564"/>
                      <a:pt x="34527" y="34527"/>
                    </a:cubicBezTo>
                    <a:cubicBezTo>
                      <a:pt x="80564" y="-11509"/>
                      <a:pt x="155521" y="-11509"/>
                      <a:pt x="201558" y="34527"/>
                    </a:cubicBezTo>
                    <a:lnTo>
                      <a:pt x="3408183" y="3241153"/>
                    </a:lnTo>
                    <a:cubicBezTo>
                      <a:pt x="3454219" y="3287189"/>
                      <a:pt x="3454219" y="3362146"/>
                      <a:pt x="3408183" y="3408183"/>
                    </a:cubicBezTo>
                    <a:cubicBezTo>
                      <a:pt x="3385164" y="3431201"/>
                      <a:pt x="3355064" y="3443005"/>
                      <a:pt x="3324373" y="3443005"/>
                    </a:cubicBezTo>
                    <a:lnTo>
                      <a:pt x="3324373" y="3443005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5899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6" name="任意多边形: 形状 25"/>
              <p:cNvSpPr/>
              <p:nvPr>
                <p:custDataLst>
                  <p:tags r:id="rId11"/>
                </p:custDataLst>
              </p:nvPr>
            </p:nvSpPr>
            <p:spPr>
              <a:xfrm>
                <a:off x="882191" y="3388969"/>
                <a:ext cx="4770688" cy="236085"/>
              </a:xfrm>
              <a:custGeom>
                <a:gdLst>
                  <a:gd name="connsiteX0" fmla="*/ 4652646 w 4770688"/>
                  <a:gd name="connsiteY0" fmla="*/ 236085 h 236085"/>
                  <a:gd name="connsiteX1" fmla="*/ 118043 w 4770688"/>
                  <a:gd name="connsiteY1" fmla="*/ 236085 h 236085"/>
                  <a:gd name="connsiteX2" fmla="*/ 0 w 4770688"/>
                  <a:gd name="connsiteY2" fmla="*/ 118043 h 236085"/>
                  <a:gd name="connsiteX3" fmla="*/ 118043 w 4770688"/>
                  <a:gd name="connsiteY3" fmla="*/ 0 h 236085"/>
                  <a:gd name="connsiteX4" fmla="*/ 4652646 w 4770688"/>
                  <a:gd name="connsiteY4" fmla="*/ 0 h 236085"/>
                  <a:gd name="connsiteX5" fmla="*/ 4770689 w 4770688"/>
                  <a:gd name="connsiteY5" fmla="*/ 118043 h 236085"/>
                  <a:gd name="connsiteX6" fmla="*/ 4652646 w 4770688"/>
                  <a:gd name="connsiteY6" fmla="*/ 236085 h 236085"/>
                  <a:gd name="connsiteX7" fmla="*/ 4652646 w 4770688"/>
                  <a:gd name="connsiteY7" fmla="*/ 236085 h 23608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70688" h="236085">
                    <a:moveTo>
                      <a:pt x="4652646" y="236085"/>
                    </a:moveTo>
                    <a:lnTo>
                      <a:pt x="118043" y="236085"/>
                    </a:lnTo>
                    <a:cubicBezTo>
                      <a:pt x="53119" y="236085"/>
                      <a:pt x="0" y="182966"/>
                      <a:pt x="0" y="118043"/>
                    </a:cubicBezTo>
                    <a:cubicBezTo>
                      <a:pt x="0" y="53119"/>
                      <a:pt x="53119" y="0"/>
                      <a:pt x="118043" y="0"/>
                    </a:cubicBezTo>
                    <a:lnTo>
                      <a:pt x="4652646" y="0"/>
                    </a:lnTo>
                    <a:cubicBezTo>
                      <a:pt x="4717570" y="0"/>
                      <a:pt x="4770689" y="53119"/>
                      <a:pt x="4770689" y="118043"/>
                    </a:cubicBezTo>
                    <a:cubicBezTo>
                      <a:pt x="4770689" y="182966"/>
                      <a:pt x="4718160" y="236085"/>
                      <a:pt x="4652646" y="236085"/>
                    </a:cubicBezTo>
                    <a:lnTo>
                      <a:pt x="4652646" y="236085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5899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21" name="任意多边形: 形状 20"/>
            <p:cNvSpPr/>
            <p:nvPr>
              <p:custDataLst>
                <p:tags r:id="rId12"/>
              </p:custDataLst>
            </p:nvPr>
          </p:nvSpPr>
          <p:spPr>
            <a:xfrm>
              <a:off x="1545885" y="1786247"/>
              <a:ext cx="3443300" cy="3442415"/>
            </a:xfrm>
            <a:custGeom>
              <a:gdLst>
                <a:gd name="connsiteX0" fmla="*/ 118338 w 3443300"/>
                <a:gd name="connsiteY0" fmla="*/ 3442415 h 3442415"/>
                <a:gd name="connsiteX1" fmla="*/ 34527 w 3443300"/>
                <a:gd name="connsiteY1" fmla="*/ 3408183 h 3442415"/>
                <a:gd name="connsiteX2" fmla="*/ 34527 w 3443300"/>
                <a:gd name="connsiteY2" fmla="*/ 3241152 h 3442415"/>
                <a:gd name="connsiteX3" fmla="*/ 3241743 w 3443300"/>
                <a:gd name="connsiteY3" fmla="*/ 34527 h 3442415"/>
                <a:gd name="connsiteX4" fmla="*/ 3408773 w 3443300"/>
                <a:gd name="connsiteY4" fmla="*/ 34527 h 3442415"/>
                <a:gd name="connsiteX5" fmla="*/ 3408773 w 3443300"/>
                <a:gd name="connsiteY5" fmla="*/ 201558 h 3442415"/>
                <a:gd name="connsiteX6" fmla="*/ 201558 w 3443300"/>
                <a:gd name="connsiteY6" fmla="*/ 3408183 h 3442415"/>
                <a:gd name="connsiteX7" fmla="*/ 118338 w 3443300"/>
                <a:gd name="connsiteY7" fmla="*/ 3442415 h 3442415"/>
                <a:gd name="connsiteX8" fmla="*/ 118338 w 3443300"/>
                <a:gd name="connsiteY8" fmla="*/ 3442415 h 344241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43300" h="3442415">
                  <a:moveTo>
                    <a:pt x="118338" y="3442415"/>
                  </a:moveTo>
                  <a:cubicBezTo>
                    <a:pt x="88237" y="3442415"/>
                    <a:pt x="58136" y="3431201"/>
                    <a:pt x="34527" y="3408183"/>
                  </a:cubicBezTo>
                  <a:cubicBezTo>
                    <a:pt x="-11509" y="3362146"/>
                    <a:pt x="-11509" y="3287189"/>
                    <a:pt x="34527" y="3241152"/>
                  </a:cubicBezTo>
                  <a:lnTo>
                    <a:pt x="3241743" y="34527"/>
                  </a:lnTo>
                  <a:cubicBezTo>
                    <a:pt x="3287779" y="-11509"/>
                    <a:pt x="3362737" y="-11509"/>
                    <a:pt x="3408773" y="34527"/>
                  </a:cubicBezTo>
                  <a:cubicBezTo>
                    <a:pt x="3454810" y="80564"/>
                    <a:pt x="3454810" y="155521"/>
                    <a:pt x="3408773" y="201558"/>
                  </a:cubicBezTo>
                  <a:lnTo>
                    <a:pt x="201558" y="3408183"/>
                  </a:lnTo>
                  <a:cubicBezTo>
                    <a:pt x="178539" y="3430611"/>
                    <a:pt x="148439" y="3442415"/>
                    <a:pt x="118338" y="3442415"/>
                  </a:cubicBezTo>
                  <a:lnTo>
                    <a:pt x="118338" y="344241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589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" name="任意多边形: 形状 21"/>
            <p:cNvSpPr/>
            <p:nvPr>
              <p:custDataLst>
                <p:tags r:id="rId13"/>
              </p:custDataLst>
            </p:nvPr>
          </p:nvSpPr>
          <p:spPr>
            <a:xfrm>
              <a:off x="1511947" y="1751129"/>
              <a:ext cx="3511765" cy="3511764"/>
            </a:xfrm>
            <a:custGeom>
              <a:gdLst>
                <a:gd name="connsiteX0" fmla="*/ 1755883 w 3511765"/>
                <a:gd name="connsiteY0" fmla="*/ 0 h 3511764"/>
                <a:gd name="connsiteX1" fmla="*/ 0 w 3511765"/>
                <a:gd name="connsiteY1" fmla="*/ 1755883 h 3511764"/>
                <a:gd name="connsiteX2" fmla="*/ 1755883 w 3511765"/>
                <a:gd name="connsiteY2" fmla="*/ 3511765 h 3511764"/>
                <a:gd name="connsiteX3" fmla="*/ 3511765 w 3511765"/>
                <a:gd name="connsiteY3" fmla="*/ 1755883 h 3511764"/>
                <a:gd name="connsiteX4" fmla="*/ 1755883 w 3511765"/>
                <a:gd name="connsiteY4" fmla="*/ 0 h 3511764"/>
                <a:gd name="connsiteX5" fmla="*/ 1755883 w 3511765"/>
                <a:gd name="connsiteY5" fmla="*/ 0 h 3511764"/>
                <a:gd name="connsiteX6" fmla="*/ 1755883 w 3511765"/>
                <a:gd name="connsiteY6" fmla="*/ 3048448 h 3511764"/>
                <a:gd name="connsiteX7" fmla="*/ 463317 w 3511765"/>
                <a:gd name="connsiteY7" fmla="*/ 1755883 h 3511764"/>
                <a:gd name="connsiteX8" fmla="*/ 1755883 w 3511765"/>
                <a:gd name="connsiteY8" fmla="*/ 463907 h 3511764"/>
                <a:gd name="connsiteX9" fmla="*/ 3048448 w 3511765"/>
                <a:gd name="connsiteY9" fmla="*/ 1756473 h 3511764"/>
                <a:gd name="connsiteX10" fmla="*/ 1755883 w 3511765"/>
                <a:gd name="connsiteY10" fmla="*/ 3048448 h 3511764"/>
                <a:gd name="connsiteX11" fmla="*/ 1755883 w 3511765"/>
                <a:gd name="connsiteY11" fmla="*/ 3048448 h 351176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11764" h="3511764">
                  <a:moveTo>
                    <a:pt x="1755883" y="0"/>
                  </a:moveTo>
                  <a:cubicBezTo>
                    <a:pt x="786163" y="0"/>
                    <a:pt x="0" y="786163"/>
                    <a:pt x="0" y="1755883"/>
                  </a:cubicBezTo>
                  <a:cubicBezTo>
                    <a:pt x="0" y="2725602"/>
                    <a:pt x="785573" y="3511765"/>
                    <a:pt x="1755883" y="3511765"/>
                  </a:cubicBezTo>
                  <a:cubicBezTo>
                    <a:pt x="2726192" y="3511765"/>
                    <a:pt x="3511765" y="2725602"/>
                    <a:pt x="3511765" y="1755883"/>
                  </a:cubicBezTo>
                  <a:cubicBezTo>
                    <a:pt x="3511765" y="786163"/>
                    <a:pt x="2725602" y="0"/>
                    <a:pt x="1755883" y="0"/>
                  </a:cubicBezTo>
                  <a:lnTo>
                    <a:pt x="1755883" y="0"/>
                  </a:lnTo>
                  <a:close/>
                  <a:moveTo>
                    <a:pt x="1755883" y="3048448"/>
                  </a:moveTo>
                  <a:cubicBezTo>
                    <a:pt x="1042315" y="3048448"/>
                    <a:pt x="463317" y="2470040"/>
                    <a:pt x="463317" y="1755883"/>
                  </a:cubicBezTo>
                  <a:cubicBezTo>
                    <a:pt x="463317" y="1041725"/>
                    <a:pt x="1042315" y="463907"/>
                    <a:pt x="1755883" y="463907"/>
                  </a:cubicBezTo>
                  <a:cubicBezTo>
                    <a:pt x="2469450" y="463907"/>
                    <a:pt x="3048448" y="1042316"/>
                    <a:pt x="3048448" y="1756473"/>
                  </a:cubicBezTo>
                  <a:cubicBezTo>
                    <a:pt x="3047858" y="2470630"/>
                    <a:pt x="2468859" y="3048448"/>
                    <a:pt x="1755883" y="3048448"/>
                  </a:cubicBezTo>
                  <a:lnTo>
                    <a:pt x="1755883" y="3048448"/>
                  </a:lnTo>
                  <a:close/>
                </a:path>
              </a:pathLst>
            </a:custGeom>
            <a:solidFill>
              <a:schemeClr val="accent1"/>
            </a:solidFill>
            <a:ln w="589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" name="任意多边形: 形状 22"/>
            <p:cNvSpPr/>
            <p:nvPr>
              <p:custDataLst>
                <p:tags r:id="rId14"/>
              </p:custDataLst>
            </p:nvPr>
          </p:nvSpPr>
          <p:spPr>
            <a:xfrm>
              <a:off x="2897767" y="3137538"/>
              <a:ext cx="738946" cy="738946"/>
            </a:xfrm>
            <a:custGeom>
              <a:gdLst>
                <a:gd name="connsiteX0" fmla="*/ 0 w 738946"/>
                <a:gd name="connsiteY0" fmla="*/ 369473 h 738946"/>
                <a:gd name="connsiteX1" fmla="*/ 184736 w 738946"/>
                <a:gd name="connsiteY1" fmla="*/ 689368 h 738946"/>
                <a:gd name="connsiteX2" fmla="*/ 554210 w 738946"/>
                <a:gd name="connsiteY2" fmla="*/ 689368 h 738946"/>
                <a:gd name="connsiteX3" fmla="*/ 738946 w 738946"/>
                <a:gd name="connsiteY3" fmla="*/ 369473 h 738946"/>
                <a:gd name="connsiteX4" fmla="*/ 369473 w 738946"/>
                <a:gd name="connsiteY4" fmla="*/ 0 h 738946"/>
                <a:gd name="connsiteX5" fmla="*/ 0 w 738946"/>
                <a:gd name="connsiteY5" fmla="*/ 369473 h 738946"/>
                <a:gd name="connsiteX6" fmla="*/ 0 w 738946"/>
                <a:gd name="connsiteY6" fmla="*/ 369473 h 73894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8946" h="738946">
                  <a:moveTo>
                    <a:pt x="0" y="369473"/>
                  </a:moveTo>
                  <a:cubicBezTo>
                    <a:pt x="0" y="501681"/>
                    <a:pt x="70235" y="623855"/>
                    <a:pt x="184736" y="689368"/>
                  </a:cubicBezTo>
                  <a:cubicBezTo>
                    <a:pt x="299238" y="755472"/>
                    <a:pt x="440299" y="755472"/>
                    <a:pt x="554210" y="689368"/>
                  </a:cubicBezTo>
                  <a:cubicBezTo>
                    <a:pt x="668711" y="623265"/>
                    <a:pt x="738946" y="501090"/>
                    <a:pt x="738946" y="369473"/>
                  </a:cubicBezTo>
                  <a:cubicBezTo>
                    <a:pt x="738946" y="165260"/>
                    <a:pt x="573687" y="0"/>
                    <a:pt x="369473" y="0"/>
                  </a:cubicBezTo>
                  <a:cubicBezTo>
                    <a:pt x="165850" y="0"/>
                    <a:pt x="0" y="165260"/>
                    <a:pt x="0" y="369473"/>
                  </a:cubicBezTo>
                  <a:lnTo>
                    <a:pt x="0" y="369473"/>
                  </a:lnTo>
                  <a:close/>
                </a:path>
              </a:pathLst>
            </a:custGeom>
            <a:solidFill>
              <a:schemeClr val="accent1"/>
            </a:solidFill>
            <a:ln w="589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" name="任意多边形: 形状 23"/>
            <p:cNvSpPr/>
            <p:nvPr>
              <p:custDataLst>
                <p:tags r:id="rId15"/>
              </p:custDataLst>
            </p:nvPr>
          </p:nvSpPr>
          <p:spPr>
            <a:xfrm>
              <a:off x="2827531" y="3067303"/>
              <a:ext cx="880597" cy="880597"/>
            </a:xfrm>
            <a:custGeom>
              <a:gdLst>
                <a:gd name="connsiteX0" fmla="*/ 440299 w 880597"/>
                <a:gd name="connsiteY0" fmla="*/ 880597 h 880597"/>
                <a:gd name="connsiteX1" fmla="*/ 0 w 880597"/>
                <a:gd name="connsiteY1" fmla="*/ 440299 h 880597"/>
                <a:gd name="connsiteX2" fmla="*/ 440299 w 880597"/>
                <a:gd name="connsiteY2" fmla="*/ 0 h 880597"/>
                <a:gd name="connsiteX3" fmla="*/ 880597 w 880597"/>
                <a:gd name="connsiteY3" fmla="*/ 440299 h 880597"/>
                <a:gd name="connsiteX4" fmla="*/ 440299 w 880597"/>
                <a:gd name="connsiteY4" fmla="*/ 880597 h 880597"/>
                <a:gd name="connsiteX5" fmla="*/ 440299 w 880597"/>
                <a:gd name="connsiteY5" fmla="*/ 880597 h 880597"/>
                <a:gd name="connsiteX6" fmla="*/ 440299 w 880597"/>
                <a:gd name="connsiteY6" fmla="*/ 141061 h 880597"/>
                <a:gd name="connsiteX7" fmla="*/ 141651 w 880597"/>
                <a:gd name="connsiteY7" fmla="*/ 439708 h 880597"/>
                <a:gd name="connsiteX8" fmla="*/ 440299 w 880597"/>
                <a:gd name="connsiteY8" fmla="*/ 738356 h 880597"/>
                <a:gd name="connsiteX9" fmla="*/ 738946 w 880597"/>
                <a:gd name="connsiteY9" fmla="*/ 439708 h 880597"/>
                <a:gd name="connsiteX10" fmla="*/ 440299 w 880597"/>
                <a:gd name="connsiteY10" fmla="*/ 141061 h 880597"/>
                <a:gd name="connsiteX11" fmla="*/ 440299 w 880597"/>
                <a:gd name="connsiteY11" fmla="*/ 141061 h 88059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0597" h="880597">
                  <a:moveTo>
                    <a:pt x="440299" y="880597"/>
                  </a:moveTo>
                  <a:cubicBezTo>
                    <a:pt x="197721" y="880597"/>
                    <a:pt x="0" y="682876"/>
                    <a:pt x="0" y="440299"/>
                  </a:cubicBezTo>
                  <a:cubicBezTo>
                    <a:pt x="0" y="197721"/>
                    <a:pt x="197721" y="0"/>
                    <a:pt x="440299" y="0"/>
                  </a:cubicBezTo>
                  <a:cubicBezTo>
                    <a:pt x="682876" y="0"/>
                    <a:pt x="880597" y="197721"/>
                    <a:pt x="880597" y="440299"/>
                  </a:cubicBezTo>
                  <a:cubicBezTo>
                    <a:pt x="880597" y="682876"/>
                    <a:pt x="682876" y="880597"/>
                    <a:pt x="440299" y="880597"/>
                  </a:cubicBezTo>
                  <a:lnTo>
                    <a:pt x="440299" y="880597"/>
                  </a:lnTo>
                  <a:close/>
                  <a:moveTo>
                    <a:pt x="440299" y="141061"/>
                  </a:moveTo>
                  <a:cubicBezTo>
                    <a:pt x="275629" y="141061"/>
                    <a:pt x="141651" y="275039"/>
                    <a:pt x="141651" y="439708"/>
                  </a:cubicBezTo>
                  <a:cubicBezTo>
                    <a:pt x="141651" y="604378"/>
                    <a:pt x="275629" y="738356"/>
                    <a:pt x="440299" y="738356"/>
                  </a:cubicBezTo>
                  <a:cubicBezTo>
                    <a:pt x="604968" y="738356"/>
                    <a:pt x="738946" y="604378"/>
                    <a:pt x="738946" y="439708"/>
                  </a:cubicBezTo>
                  <a:cubicBezTo>
                    <a:pt x="738946" y="275039"/>
                    <a:pt x="604968" y="141061"/>
                    <a:pt x="440299" y="141061"/>
                  </a:cubicBezTo>
                  <a:lnTo>
                    <a:pt x="440299" y="141061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589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12000" y="781200"/>
            <a:ext cx="10976400" cy="626400"/>
          </a:xfrm>
        </p:spPr>
        <p:txBody>
          <a:bodyPr lIns="91440" tIns="45720" rIns="91440" bIns="0" anchor="ctr"/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20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1440" tIns="0" rIns="91440" bIns="45720"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21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1440" tIns="45720" rIns="91440" bIns="45720"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0" name="图形 1"/>
          <p:cNvGrpSpPr/>
          <p:nvPr userDrawn="1">
            <p:custDataLst>
              <p:tags r:id="rId2"/>
            </p:custDataLst>
          </p:nvPr>
        </p:nvGrpSpPr>
        <p:grpSpPr>
          <a:xfrm>
            <a:off x="10897235" y="5934075"/>
            <a:ext cx="1141095" cy="737870"/>
            <a:chOff x="2934176" y="924163"/>
            <a:chExt cx="6324599" cy="4087891"/>
          </a:xfrm>
        </p:grpSpPr>
        <p:sp>
          <p:nvSpPr>
            <p:cNvPr id="11" name="任意多边形: 形状 10"/>
            <p:cNvSpPr/>
            <p:nvPr>
              <p:custDataLst>
                <p:tags r:id="rId3"/>
              </p:custDataLst>
            </p:nvPr>
          </p:nvSpPr>
          <p:spPr>
            <a:xfrm>
              <a:off x="4118610" y="2508885"/>
              <a:ext cx="3952875" cy="1712595"/>
            </a:xfrm>
            <a:custGeom>
              <a:gdLst>
                <a:gd name="connsiteX0" fmla="*/ 0 w 3952875"/>
                <a:gd name="connsiteY0" fmla="*/ 0 h 1712595"/>
                <a:gd name="connsiteX1" fmla="*/ 3952875 w 3952875"/>
                <a:gd name="connsiteY1" fmla="*/ 0 h 1712595"/>
                <a:gd name="connsiteX2" fmla="*/ 3952875 w 3952875"/>
                <a:gd name="connsiteY2" fmla="*/ 1712595 h 1712595"/>
                <a:gd name="connsiteX3" fmla="*/ 0 w 3952875"/>
                <a:gd name="connsiteY3" fmla="*/ 1712595 h 171259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875" h="1712595">
                  <a:moveTo>
                    <a:pt x="0" y="0"/>
                  </a:moveTo>
                  <a:lnTo>
                    <a:pt x="3952875" y="0"/>
                  </a:lnTo>
                  <a:lnTo>
                    <a:pt x="3952875" y="1712595"/>
                  </a:lnTo>
                  <a:lnTo>
                    <a:pt x="0" y="171259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12" name="图形 1"/>
            <p:cNvGrpSpPr/>
            <p:nvPr/>
          </p:nvGrpSpPr>
          <p:grpSpPr>
            <a:xfrm>
              <a:off x="2934176" y="924163"/>
              <a:ext cx="6324599" cy="4087891"/>
              <a:chOff x="2934176" y="924163"/>
              <a:chExt cx="6324599" cy="4087891"/>
            </a:xfrm>
            <a:solidFill>
              <a:schemeClr val="accent1"/>
            </a:solidFill>
          </p:grpSpPr>
          <p:sp>
            <p:nvSpPr>
              <p:cNvPr id="15" name="任意多边形: 形状 14"/>
              <p:cNvSpPr/>
              <p:nvPr>
                <p:custDataLst>
                  <p:tags r:id="rId4"/>
                </p:custDataLst>
              </p:nvPr>
            </p:nvSpPr>
            <p:spPr>
              <a:xfrm>
                <a:off x="4118610" y="3430905"/>
                <a:ext cx="3952875" cy="1581150"/>
              </a:xfrm>
              <a:custGeom>
                <a:gdLst>
                  <a:gd name="connsiteX0" fmla="*/ 0 w 3952875"/>
                  <a:gd name="connsiteY0" fmla="*/ 790575 h 1581150"/>
                  <a:gd name="connsiteX1" fmla="*/ 1976437 w 3952875"/>
                  <a:gd name="connsiteY1" fmla="*/ 1581150 h 1581150"/>
                  <a:gd name="connsiteX2" fmla="*/ 3952875 w 3952875"/>
                  <a:gd name="connsiteY2" fmla="*/ 790575 h 1581150"/>
                  <a:gd name="connsiteX3" fmla="*/ 1976437 w 3952875"/>
                  <a:gd name="connsiteY3" fmla="*/ 0 h 1581150"/>
                  <a:gd name="connsiteX4" fmla="*/ 0 w 3952875"/>
                  <a:gd name="connsiteY4" fmla="*/ 790575 h 1581150"/>
                  <a:gd name="connsiteX5" fmla="*/ 0 w 3952875"/>
                  <a:gd name="connsiteY5" fmla="*/ 790575 h 158115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52875" h="1581150">
                    <a:moveTo>
                      <a:pt x="0" y="790575"/>
                    </a:moveTo>
                    <a:cubicBezTo>
                      <a:pt x="0" y="1226820"/>
                      <a:pt x="884873" y="1581150"/>
                      <a:pt x="1976437" y="1581150"/>
                    </a:cubicBezTo>
                    <a:cubicBezTo>
                      <a:pt x="3068003" y="1581150"/>
                      <a:pt x="3952875" y="1227773"/>
                      <a:pt x="3952875" y="790575"/>
                    </a:cubicBezTo>
                    <a:cubicBezTo>
                      <a:pt x="3952875" y="353377"/>
                      <a:pt x="3068003" y="0"/>
                      <a:pt x="1976437" y="0"/>
                    </a:cubicBezTo>
                    <a:cubicBezTo>
                      <a:pt x="884873" y="0"/>
                      <a:pt x="0" y="354330"/>
                      <a:pt x="0" y="790575"/>
                    </a:cubicBezTo>
                    <a:lnTo>
                      <a:pt x="0" y="79057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6" name="任意多边形: 形状 15"/>
              <p:cNvSpPr/>
              <p:nvPr>
                <p:custDataLst>
                  <p:tags r:id="rId5"/>
                </p:custDataLst>
              </p:nvPr>
            </p:nvSpPr>
            <p:spPr>
              <a:xfrm>
                <a:off x="2934176" y="924163"/>
                <a:ext cx="6324599" cy="2909649"/>
              </a:xfrm>
              <a:custGeom>
                <a:gdLst>
                  <a:gd name="connsiteX0" fmla="*/ 3042761 w 6324599"/>
                  <a:gd name="connsiteY0" fmla="*/ 29289 h 2909649"/>
                  <a:gd name="connsiteX1" fmla="*/ 78581 w 6324599"/>
                  <a:gd name="connsiteY1" fmla="*/ 1334214 h 2909649"/>
                  <a:gd name="connsiteX2" fmla="*/ 78581 w 6324599"/>
                  <a:gd name="connsiteY2" fmla="*/ 1584722 h 2909649"/>
                  <a:gd name="connsiteX3" fmla="*/ 3043714 w 6324599"/>
                  <a:gd name="connsiteY3" fmla="*/ 2889647 h 2909649"/>
                  <a:gd name="connsiteX4" fmla="*/ 3280886 w 6324599"/>
                  <a:gd name="connsiteY4" fmla="*/ 2889647 h 2909649"/>
                  <a:gd name="connsiteX5" fmla="*/ 6246019 w 6324599"/>
                  <a:gd name="connsiteY5" fmla="*/ 1584722 h 2909649"/>
                  <a:gd name="connsiteX6" fmla="*/ 6246019 w 6324599"/>
                  <a:gd name="connsiteY6" fmla="*/ 1334214 h 2909649"/>
                  <a:gd name="connsiteX7" fmla="*/ 3279934 w 6324599"/>
                  <a:gd name="connsiteY7" fmla="*/ 29289 h 2909649"/>
                  <a:gd name="connsiteX8" fmla="*/ 3042761 w 6324599"/>
                  <a:gd name="connsiteY8" fmla="*/ 29289 h 2909649"/>
                  <a:gd name="connsiteX9" fmla="*/ 3042761 w 6324599"/>
                  <a:gd name="connsiteY9" fmla="*/ 29289 h 29096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24599" h="2909649">
                    <a:moveTo>
                      <a:pt x="3042761" y="29289"/>
                    </a:moveTo>
                    <a:lnTo>
                      <a:pt x="78581" y="1334214"/>
                    </a:lnTo>
                    <a:cubicBezTo>
                      <a:pt x="-26194" y="1386602"/>
                      <a:pt x="-26194" y="1531382"/>
                      <a:pt x="78581" y="1584722"/>
                    </a:cubicBezTo>
                    <a:lnTo>
                      <a:pt x="3043714" y="2889647"/>
                    </a:lnTo>
                    <a:cubicBezTo>
                      <a:pt x="3122771" y="2916317"/>
                      <a:pt x="3201829" y="2916317"/>
                      <a:pt x="3280886" y="2889647"/>
                    </a:cubicBezTo>
                    <a:lnTo>
                      <a:pt x="6246019" y="1584722"/>
                    </a:lnTo>
                    <a:cubicBezTo>
                      <a:pt x="6350794" y="1532334"/>
                      <a:pt x="6350794" y="1387554"/>
                      <a:pt x="6246019" y="1334214"/>
                    </a:cubicBezTo>
                    <a:lnTo>
                      <a:pt x="3279934" y="29289"/>
                    </a:lnTo>
                    <a:cubicBezTo>
                      <a:pt x="3200876" y="-9763"/>
                      <a:pt x="3121819" y="-9763"/>
                      <a:pt x="3042761" y="29289"/>
                    </a:cubicBezTo>
                    <a:lnTo>
                      <a:pt x="3042761" y="29289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13" name="任意多边形: 形状 12"/>
            <p:cNvSpPr/>
            <p:nvPr>
              <p:custDataLst>
                <p:tags r:id="rId6"/>
              </p:custDataLst>
            </p:nvPr>
          </p:nvSpPr>
          <p:spPr>
            <a:xfrm>
              <a:off x="5831050" y="2111538"/>
              <a:ext cx="2899564" cy="2767166"/>
            </a:xfrm>
            <a:custGeom>
              <a:gdLst>
                <a:gd name="connsiteX0" fmla="*/ 2794789 w 2899564"/>
                <a:gd name="connsiteY0" fmla="*/ 449734 h 2767166"/>
                <a:gd name="connsiteX1" fmla="*/ 160174 w 2899564"/>
                <a:gd name="connsiteY1" fmla="*/ 2059 h 2767166"/>
                <a:gd name="connsiteX2" fmla="*/ 2059 w 2899564"/>
                <a:gd name="connsiteY2" fmla="*/ 106834 h 2767166"/>
                <a:gd name="connsiteX3" fmla="*/ 106834 w 2899564"/>
                <a:gd name="connsiteY3" fmla="*/ 264949 h 2767166"/>
                <a:gd name="connsiteX4" fmla="*/ 2636674 w 2899564"/>
                <a:gd name="connsiteY4" fmla="*/ 685954 h 2767166"/>
                <a:gd name="connsiteX5" fmla="*/ 2636674 w 2899564"/>
                <a:gd name="connsiteY5" fmla="*/ 2635722 h 2767166"/>
                <a:gd name="connsiteX6" fmla="*/ 2768119 w 2899564"/>
                <a:gd name="connsiteY6" fmla="*/ 2767167 h 2767166"/>
                <a:gd name="connsiteX7" fmla="*/ 2899564 w 2899564"/>
                <a:gd name="connsiteY7" fmla="*/ 2635722 h 2767166"/>
                <a:gd name="connsiteX8" fmla="*/ 2899564 w 2899564"/>
                <a:gd name="connsiteY8" fmla="*/ 582132 h 2767166"/>
                <a:gd name="connsiteX9" fmla="*/ 2794789 w 2899564"/>
                <a:gd name="connsiteY9" fmla="*/ 449734 h 2767166"/>
                <a:gd name="connsiteX10" fmla="*/ 2794789 w 2899564"/>
                <a:gd name="connsiteY10" fmla="*/ 449734 h 27671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99564" h="2767166">
                  <a:moveTo>
                    <a:pt x="2794789" y="449734"/>
                  </a:moveTo>
                  <a:lnTo>
                    <a:pt x="160174" y="2059"/>
                  </a:lnTo>
                  <a:cubicBezTo>
                    <a:pt x="94452" y="-11276"/>
                    <a:pt x="15394" y="42064"/>
                    <a:pt x="2059" y="106834"/>
                  </a:cubicBezTo>
                  <a:cubicBezTo>
                    <a:pt x="-11276" y="172557"/>
                    <a:pt x="42064" y="251614"/>
                    <a:pt x="106834" y="264949"/>
                  </a:cubicBezTo>
                  <a:lnTo>
                    <a:pt x="2636674" y="685954"/>
                  </a:lnTo>
                  <a:lnTo>
                    <a:pt x="2636674" y="2635722"/>
                  </a:lnTo>
                  <a:cubicBezTo>
                    <a:pt x="2636674" y="2714779"/>
                    <a:pt x="2689062" y="2767167"/>
                    <a:pt x="2768119" y="2767167"/>
                  </a:cubicBezTo>
                  <a:cubicBezTo>
                    <a:pt x="2847177" y="2767167"/>
                    <a:pt x="2899564" y="2714779"/>
                    <a:pt x="2899564" y="2635722"/>
                  </a:cubicBezTo>
                  <a:lnTo>
                    <a:pt x="2899564" y="582132"/>
                  </a:lnTo>
                  <a:cubicBezTo>
                    <a:pt x="2899564" y="515457"/>
                    <a:pt x="2847177" y="463069"/>
                    <a:pt x="2794789" y="449734"/>
                  </a:cubicBezTo>
                  <a:lnTo>
                    <a:pt x="2794789" y="44973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" name="任意多边形: 形状 13"/>
            <p:cNvSpPr/>
            <p:nvPr>
              <p:custDataLst>
                <p:tags r:id="rId7"/>
              </p:custDataLst>
            </p:nvPr>
          </p:nvSpPr>
          <p:spPr>
            <a:xfrm>
              <a:off x="8336280" y="4483417"/>
              <a:ext cx="527684" cy="528637"/>
            </a:xfrm>
            <a:custGeom>
              <a:gdLst>
                <a:gd name="connsiteX0" fmla="*/ 0 w 527684"/>
                <a:gd name="connsiteY0" fmla="*/ 264795 h 528637"/>
                <a:gd name="connsiteX1" fmla="*/ 263843 w 527684"/>
                <a:gd name="connsiteY1" fmla="*/ 528638 h 528637"/>
                <a:gd name="connsiteX2" fmla="*/ 527685 w 527684"/>
                <a:gd name="connsiteY2" fmla="*/ 264795 h 528637"/>
                <a:gd name="connsiteX3" fmla="*/ 527685 w 527684"/>
                <a:gd name="connsiteY3" fmla="*/ 263842 h 528637"/>
                <a:gd name="connsiteX4" fmla="*/ 263843 w 527684"/>
                <a:gd name="connsiteY4" fmla="*/ 0 h 528637"/>
                <a:gd name="connsiteX5" fmla="*/ 0 w 527684"/>
                <a:gd name="connsiteY5" fmla="*/ 264795 h 528637"/>
                <a:gd name="connsiteX6" fmla="*/ 0 w 527684"/>
                <a:gd name="connsiteY6" fmla="*/ 264795 h 52863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7684" h="528637">
                  <a:moveTo>
                    <a:pt x="0" y="264795"/>
                  </a:moveTo>
                  <a:cubicBezTo>
                    <a:pt x="0" y="410527"/>
                    <a:pt x="118110" y="528638"/>
                    <a:pt x="263843" y="528638"/>
                  </a:cubicBezTo>
                  <a:cubicBezTo>
                    <a:pt x="409575" y="528638"/>
                    <a:pt x="527685" y="410527"/>
                    <a:pt x="527685" y="264795"/>
                  </a:cubicBezTo>
                  <a:lnTo>
                    <a:pt x="527685" y="263842"/>
                  </a:lnTo>
                  <a:cubicBezTo>
                    <a:pt x="527685" y="118110"/>
                    <a:pt x="409575" y="0"/>
                    <a:pt x="263843" y="0"/>
                  </a:cubicBezTo>
                  <a:cubicBezTo>
                    <a:pt x="118110" y="952"/>
                    <a:pt x="0" y="119063"/>
                    <a:pt x="0" y="264795"/>
                  </a:cubicBezTo>
                  <a:lnTo>
                    <a:pt x="0" y="26479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7" name="图形 3"/>
          <p:cNvGrpSpPr/>
          <p:nvPr userDrawn="1">
            <p:custDataLst>
              <p:tags r:id="rId8"/>
            </p:custDataLst>
          </p:nvPr>
        </p:nvGrpSpPr>
        <p:grpSpPr>
          <a:xfrm>
            <a:off x="180340" y="90170"/>
            <a:ext cx="826770" cy="828040"/>
            <a:chOff x="882191" y="1119602"/>
            <a:chExt cx="4774820" cy="4780722"/>
          </a:xfrm>
        </p:grpSpPr>
        <p:sp>
          <p:nvSpPr>
            <p:cNvPr id="18" name="任意多边形: 形状 17"/>
            <p:cNvSpPr/>
            <p:nvPr>
              <p:custDataLst>
                <p:tags r:id="rId9"/>
              </p:custDataLst>
            </p:nvPr>
          </p:nvSpPr>
          <p:spPr>
            <a:xfrm>
              <a:off x="3149787" y="1121962"/>
              <a:ext cx="236085" cy="4770688"/>
            </a:xfrm>
            <a:custGeom>
              <a:gdLst>
                <a:gd name="connsiteX0" fmla="*/ 118043 w 236085"/>
                <a:gd name="connsiteY0" fmla="*/ 4770689 h 4770688"/>
                <a:gd name="connsiteX1" fmla="*/ 0 w 236085"/>
                <a:gd name="connsiteY1" fmla="*/ 4652646 h 4770688"/>
                <a:gd name="connsiteX2" fmla="*/ 0 w 236085"/>
                <a:gd name="connsiteY2" fmla="*/ 118043 h 4770688"/>
                <a:gd name="connsiteX3" fmla="*/ 118043 w 236085"/>
                <a:gd name="connsiteY3" fmla="*/ 0 h 4770688"/>
                <a:gd name="connsiteX4" fmla="*/ 236085 w 236085"/>
                <a:gd name="connsiteY4" fmla="*/ 118043 h 4770688"/>
                <a:gd name="connsiteX5" fmla="*/ 236085 w 236085"/>
                <a:gd name="connsiteY5" fmla="*/ 4652646 h 4770688"/>
                <a:gd name="connsiteX6" fmla="*/ 118043 w 236085"/>
                <a:gd name="connsiteY6" fmla="*/ 4770689 h 4770688"/>
                <a:gd name="connsiteX7" fmla="*/ 118043 w 236085"/>
                <a:gd name="connsiteY7" fmla="*/ 4770689 h 477068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6085" h="4770688">
                  <a:moveTo>
                    <a:pt x="118043" y="4770689"/>
                  </a:moveTo>
                  <a:cubicBezTo>
                    <a:pt x="53119" y="4770689"/>
                    <a:pt x="0" y="4717570"/>
                    <a:pt x="0" y="4652646"/>
                  </a:cubicBezTo>
                  <a:lnTo>
                    <a:pt x="0" y="118043"/>
                  </a:lnTo>
                  <a:cubicBezTo>
                    <a:pt x="0" y="53119"/>
                    <a:pt x="53119" y="0"/>
                    <a:pt x="118043" y="0"/>
                  </a:cubicBezTo>
                  <a:cubicBezTo>
                    <a:pt x="182966" y="0"/>
                    <a:pt x="236085" y="53119"/>
                    <a:pt x="236085" y="118043"/>
                  </a:cubicBezTo>
                  <a:lnTo>
                    <a:pt x="236085" y="4652646"/>
                  </a:lnTo>
                  <a:cubicBezTo>
                    <a:pt x="236085" y="4717570"/>
                    <a:pt x="182966" y="4770689"/>
                    <a:pt x="118043" y="4770689"/>
                  </a:cubicBezTo>
                  <a:lnTo>
                    <a:pt x="118043" y="477068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589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19" name="图形 3"/>
            <p:cNvGrpSpPr/>
            <p:nvPr/>
          </p:nvGrpSpPr>
          <p:grpSpPr>
            <a:xfrm>
              <a:off x="882191" y="1785656"/>
              <a:ext cx="4770688" cy="3443005"/>
              <a:chOff x="882191" y="1785656"/>
              <a:chExt cx="4770688" cy="3443005"/>
            </a:xfrm>
            <a:solidFill>
              <a:srgbClr val="0F53A8"/>
            </a:solidFill>
          </p:grpSpPr>
          <p:sp>
            <p:nvSpPr>
              <p:cNvPr id="24" name="任意多边形: 形状 23"/>
              <p:cNvSpPr/>
              <p:nvPr>
                <p:custDataLst>
                  <p:tags r:id="rId10"/>
                </p:custDataLst>
              </p:nvPr>
            </p:nvSpPr>
            <p:spPr>
              <a:xfrm>
                <a:off x="1546475" y="1785656"/>
                <a:ext cx="3442710" cy="3443005"/>
              </a:xfrm>
              <a:custGeom>
                <a:gdLst>
                  <a:gd name="connsiteX0" fmla="*/ 3324373 w 3442710"/>
                  <a:gd name="connsiteY0" fmla="*/ 3443005 h 3443005"/>
                  <a:gd name="connsiteX1" fmla="*/ 3240562 w 3442710"/>
                  <a:gd name="connsiteY1" fmla="*/ 3408773 h 3443005"/>
                  <a:gd name="connsiteX2" fmla="*/ 34527 w 3442710"/>
                  <a:gd name="connsiteY2" fmla="*/ 201558 h 3443005"/>
                  <a:gd name="connsiteX3" fmla="*/ 34527 w 3442710"/>
                  <a:gd name="connsiteY3" fmla="*/ 34527 h 3443005"/>
                  <a:gd name="connsiteX4" fmla="*/ 201558 w 3442710"/>
                  <a:gd name="connsiteY4" fmla="*/ 34527 h 3443005"/>
                  <a:gd name="connsiteX5" fmla="*/ 3408183 w 3442710"/>
                  <a:gd name="connsiteY5" fmla="*/ 3241153 h 3443005"/>
                  <a:gd name="connsiteX6" fmla="*/ 3408183 w 3442710"/>
                  <a:gd name="connsiteY6" fmla="*/ 3408183 h 3443005"/>
                  <a:gd name="connsiteX7" fmla="*/ 3324373 w 3442710"/>
                  <a:gd name="connsiteY7" fmla="*/ 3443005 h 3443005"/>
                  <a:gd name="connsiteX8" fmla="*/ 3324373 w 3442710"/>
                  <a:gd name="connsiteY8" fmla="*/ 3443005 h 344300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42710" h="3443005">
                    <a:moveTo>
                      <a:pt x="3324373" y="3443005"/>
                    </a:moveTo>
                    <a:cubicBezTo>
                      <a:pt x="3294272" y="3443005"/>
                      <a:pt x="3264171" y="3431791"/>
                      <a:pt x="3240562" y="3408773"/>
                    </a:cubicBezTo>
                    <a:lnTo>
                      <a:pt x="34527" y="201558"/>
                    </a:lnTo>
                    <a:cubicBezTo>
                      <a:pt x="-11509" y="155521"/>
                      <a:pt x="-11509" y="80564"/>
                      <a:pt x="34527" y="34527"/>
                    </a:cubicBezTo>
                    <a:cubicBezTo>
                      <a:pt x="80564" y="-11509"/>
                      <a:pt x="155521" y="-11509"/>
                      <a:pt x="201558" y="34527"/>
                    </a:cubicBezTo>
                    <a:lnTo>
                      <a:pt x="3408183" y="3241153"/>
                    </a:lnTo>
                    <a:cubicBezTo>
                      <a:pt x="3454219" y="3287189"/>
                      <a:pt x="3454219" y="3362146"/>
                      <a:pt x="3408183" y="3408183"/>
                    </a:cubicBezTo>
                    <a:cubicBezTo>
                      <a:pt x="3385164" y="3431201"/>
                      <a:pt x="3355064" y="3443005"/>
                      <a:pt x="3324373" y="3443005"/>
                    </a:cubicBezTo>
                    <a:lnTo>
                      <a:pt x="3324373" y="3443005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5899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5" name="任意多边形: 形状 24"/>
              <p:cNvSpPr/>
              <p:nvPr>
                <p:custDataLst>
                  <p:tags r:id="rId11"/>
                </p:custDataLst>
              </p:nvPr>
            </p:nvSpPr>
            <p:spPr>
              <a:xfrm>
                <a:off x="882191" y="3388969"/>
                <a:ext cx="4770688" cy="236085"/>
              </a:xfrm>
              <a:custGeom>
                <a:gdLst>
                  <a:gd name="connsiteX0" fmla="*/ 4652646 w 4770688"/>
                  <a:gd name="connsiteY0" fmla="*/ 236085 h 236085"/>
                  <a:gd name="connsiteX1" fmla="*/ 118043 w 4770688"/>
                  <a:gd name="connsiteY1" fmla="*/ 236085 h 236085"/>
                  <a:gd name="connsiteX2" fmla="*/ 0 w 4770688"/>
                  <a:gd name="connsiteY2" fmla="*/ 118043 h 236085"/>
                  <a:gd name="connsiteX3" fmla="*/ 118043 w 4770688"/>
                  <a:gd name="connsiteY3" fmla="*/ 0 h 236085"/>
                  <a:gd name="connsiteX4" fmla="*/ 4652646 w 4770688"/>
                  <a:gd name="connsiteY4" fmla="*/ 0 h 236085"/>
                  <a:gd name="connsiteX5" fmla="*/ 4770689 w 4770688"/>
                  <a:gd name="connsiteY5" fmla="*/ 118043 h 236085"/>
                  <a:gd name="connsiteX6" fmla="*/ 4652646 w 4770688"/>
                  <a:gd name="connsiteY6" fmla="*/ 236085 h 236085"/>
                  <a:gd name="connsiteX7" fmla="*/ 4652646 w 4770688"/>
                  <a:gd name="connsiteY7" fmla="*/ 236085 h 23608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70688" h="236085">
                    <a:moveTo>
                      <a:pt x="4652646" y="236085"/>
                    </a:moveTo>
                    <a:lnTo>
                      <a:pt x="118043" y="236085"/>
                    </a:lnTo>
                    <a:cubicBezTo>
                      <a:pt x="53119" y="236085"/>
                      <a:pt x="0" y="182966"/>
                      <a:pt x="0" y="118043"/>
                    </a:cubicBezTo>
                    <a:cubicBezTo>
                      <a:pt x="0" y="53119"/>
                      <a:pt x="53119" y="0"/>
                      <a:pt x="118043" y="0"/>
                    </a:cubicBezTo>
                    <a:lnTo>
                      <a:pt x="4652646" y="0"/>
                    </a:lnTo>
                    <a:cubicBezTo>
                      <a:pt x="4717570" y="0"/>
                      <a:pt x="4770689" y="53119"/>
                      <a:pt x="4770689" y="118043"/>
                    </a:cubicBezTo>
                    <a:cubicBezTo>
                      <a:pt x="4770689" y="182966"/>
                      <a:pt x="4718160" y="236085"/>
                      <a:pt x="4652646" y="236085"/>
                    </a:cubicBezTo>
                    <a:lnTo>
                      <a:pt x="4652646" y="236085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5899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20" name="任意多边形: 形状 19"/>
            <p:cNvSpPr/>
            <p:nvPr>
              <p:custDataLst>
                <p:tags r:id="rId12"/>
              </p:custDataLst>
            </p:nvPr>
          </p:nvSpPr>
          <p:spPr>
            <a:xfrm>
              <a:off x="1545885" y="1786247"/>
              <a:ext cx="3443300" cy="3442415"/>
            </a:xfrm>
            <a:custGeom>
              <a:gdLst>
                <a:gd name="connsiteX0" fmla="*/ 118338 w 3443300"/>
                <a:gd name="connsiteY0" fmla="*/ 3442415 h 3442415"/>
                <a:gd name="connsiteX1" fmla="*/ 34527 w 3443300"/>
                <a:gd name="connsiteY1" fmla="*/ 3408183 h 3442415"/>
                <a:gd name="connsiteX2" fmla="*/ 34527 w 3443300"/>
                <a:gd name="connsiteY2" fmla="*/ 3241152 h 3442415"/>
                <a:gd name="connsiteX3" fmla="*/ 3241743 w 3443300"/>
                <a:gd name="connsiteY3" fmla="*/ 34527 h 3442415"/>
                <a:gd name="connsiteX4" fmla="*/ 3408773 w 3443300"/>
                <a:gd name="connsiteY4" fmla="*/ 34527 h 3442415"/>
                <a:gd name="connsiteX5" fmla="*/ 3408773 w 3443300"/>
                <a:gd name="connsiteY5" fmla="*/ 201558 h 3442415"/>
                <a:gd name="connsiteX6" fmla="*/ 201558 w 3443300"/>
                <a:gd name="connsiteY6" fmla="*/ 3408183 h 3442415"/>
                <a:gd name="connsiteX7" fmla="*/ 118338 w 3443300"/>
                <a:gd name="connsiteY7" fmla="*/ 3442415 h 3442415"/>
                <a:gd name="connsiteX8" fmla="*/ 118338 w 3443300"/>
                <a:gd name="connsiteY8" fmla="*/ 3442415 h 344241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43300" h="3442415">
                  <a:moveTo>
                    <a:pt x="118338" y="3442415"/>
                  </a:moveTo>
                  <a:cubicBezTo>
                    <a:pt x="88237" y="3442415"/>
                    <a:pt x="58136" y="3431201"/>
                    <a:pt x="34527" y="3408183"/>
                  </a:cubicBezTo>
                  <a:cubicBezTo>
                    <a:pt x="-11509" y="3362146"/>
                    <a:pt x="-11509" y="3287189"/>
                    <a:pt x="34527" y="3241152"/>
                  </a:cubicBezTo>
                  <a:lnTo>
                    <a:pt x="3241743" y="34527"/>
                  </a:lnTo>
                  <a:cubicBezTo>
                    <a:pt x="3287779" y="-11509"/>
                    <a:pt x="3362737" y="-11509"/>
                    <a:pt x="3408773" y="34527"/>
                  </a:cubicBezTo>
                  <a:cubicBezTo>
                    <a:pt x="3454810" y="80564"/>
                    <a:pt x="3454810" y="155521"/>
                    <a:pt x="3408773" y="201558"/>
                  </a:cubicBezTo>
                  <a:lnTo>
                    <a:pt x="201558" y="3408183"/>
                  </a:lnTo>
                  <a:cubicBezTo>
                    <a:pt x="178539" y="3430611"/>
                    <a:pt x="148439" y="3442415"/>
                    <a:pt x="118338" y="3442415"/>
                  </a:cubicBezTo>
                  <a:lnTo>
                    <a:pt x="118338" y="344241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589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任意多边形: 形状 20"/>
            <p:cNvSpPr/>
            <p:nvPr>
              <p:custDataLst>
                <p:tags r:id="rId13"/>
              </p:custDataLst>
            </p:nvPr>
          </p:nvSpPr>
          <p:spPr>
            <a:xfrm>
              <a:off x="1511947" y="1751129"/>
              <a:ext cx="3511765" cy="3511764"/>
            </a:xfrm>
            <a:custGeom>
              <a:gdLst>
                <a:gd name="connsiteX0" fmla="*/ 1755883 w 3511765"/>
                <a:gd name="connsiteY0" fmla="*/ 0 h 3511764"/>
                <a:gd name="connsiteX1" fmla="*/ 0 w 3511765"/>
                <a:gd name="connsiteY1" fmla="*/ 1755883 h 3511764"/>
                <a:gd name="connsiteX2" fmla="*/ 1755883 w 3511765"/>
                <a:gd name="connsiteY2" fmla="*/ 3511765 h 3511764"/>
                <a:gd name="connsiteX3" fmla="*/ 3511765 w 3511765"/>
                <a:gd name="connsiteY3" fmla="*/ 1755883 h 3511764"/>
                <a:gd name="connsiteX4" fmla="*/ 1755883 w 3511765"/>
                <a:gd name="connsiteY4" fmla="*/ 0 h 3511764"/>
                <a:gd name="connsiteX5" fmla="*/ 1755883 w 3511765"/>
                <a:gd name="connsiteY5" fmla="*/ 0 h 3511764"/>
                <a:gd name="connsiteX6" fmla="*/ 1755883 w 3511765"/>
                <a:gd name="connsiteY6" fmla="*/ 3048448 h 3511764"/>
                <a:gd name="connsiteX7" fmla="*/ 463317 w 3511765"/>
                <a:gd name="connsiteY7" fmla="*/ 1755883 h 3511764"/>
                <a:gd name="connsiteX8" fmla="*/ 1755883 w 3511765"/>
                <a:gd name="connsiteY8" fmla="*/ 463907 h 3511764"/>
                <a:gd name="connsiteX9" fmla="*/ 3048448 w 3511765"/>
                <a:gd name="connsiteY9" fmla="*/ 1756473 h 3511764"/>
                <a:gd name="connsiteX10" fmla="*/ 1755883 w 3511765"/>
                <a:gd name="connsiteY10" fmla="*/ 3048448 h 3511764"/>
                <a:gd name="connsiteX11" fmla="*/ 1755883 w 3511765"/>
                <a:gd name="connsiteY11" fmla="*/ 3048448 h 351176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11764" h="3511764">
                  <a:moveTo>
                    <a:pt x="1755883" y="0"/>
                  </a:moveTo>
                  <a:cubicBezTo>
                    <a:pt x="786163" y="0"/>
                    <a:pt x="0" y="786163"/>
                    <a:pt x="0" y="1755883"/>
                  </a:cubicBezTo>
                  <a:cubicBezTo>
                    <a:pt x="0" y="2725602"/>
                    <a:pt x="785573" y="3511765"/>
                    <a:pt x="1755883" y="3511765"/>
                  </a:cubicBezTo>
                  <a:cubicBezTo>
                    <a:pt x="2726192" y="3511765"/>
                    <a:pt x="3511765" y="2725602"/>
                    <a:pt x="3511765" y="1755883"/>
                  </a:cubicBezTo>
                  <a:cubicBezTo>
                    <a:pt x="3511765" y="786163"/>
                    <a:pt x="2725602" y="0"/>
                    <a:pt x="1755883" y="0"/>
                  </a:cubicBezTo>
                  <a:lnTo>
                    <a:pt x="1755883" y="0"/>
                  </a:lnTo>
                  <a:close/>
                  <a:moveTo>
                    <a:pt x="1755883" y="3048448"/>
                  </a:moveTo>
                  <a:cubicBezTo>
                    <a:pt x="1042315" y="3048448"/>
                    <a:pt x="463317" y="2470040"/>
                    <a:pt x="463317" y="1755883"/>
                  </a:cubicBezTo>
                  <a:cubicBezTo>
                    <a:pt x="463317" y="1041725"/>
                    <a:pt x="1042315" y="463907"/>
                    <a:pt x="1755883" y="463907"/>
                  </a:cubicBezTo>
                  <a:cubicBezTo>
                    <a:pt x="2469450" y="463907"/>
                    <a:pt x="3048448" y="1042316"/>
                    <a:pt x="3048448" y="1756473"/>
                  </a:cubicBezTo>
                  <a:cubicBezTo>
                    <a:pt x="3047858" y="2470630"/>
                    <a:pt x="2468859" y="3048448"/>
                    <a:pt x="1755883" y="3048448"/>
                  </a:cubicBezTo>
                  <a:lnTo>
                    <a:pt x="1755883" y="3048448"/>
                  </a:lnTo>
                  <a:close/>
                </a:path>
              </a:pathLst>
            </a:custGeom>
            <a:solidFill>
              <a:schemeClr val="accent1"/>
            </a:solidFill>
            <a:ln w="589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" name="任意多边形: 形状 21"/>
            <p:cNvSpPr/>
            <p:nvPr>
              <p:custDataLst>
                <p:tags r:id="rId14"/>
              </p:custDataLst>
            </p:nvPr>
          </p:nvSpPr>
          <p:spPr>
            <a:xfrm>
              <a:off x="2897767" y="3137538"/>
              <a:ext cx="738946" cy="738946"/>
            </a:xfrm>
            <a:custGeom>
              <a:gdLst>
                <a:gd name="connsiteX0" fmla="*/ 0 w 738946"/>
                <a:gd name="connsiteY0" fmla="*/ 369473 h 738946"/>
                <a:gd name="connsiteX1" fmla="*/ 184736 w 738946"/>
                <a:gd name="connsiteY1" fmla="*/ 689368 h 738946"/>
                <a:gd name="connsiteX2" fmla="*/ 554210 w 738946"/>
                <a:gd name="connsiteY2" fmla="*/ 689368 h 738946"/>
                <a:gd name="connsiteX3" fmla="*/ 738946 w 738946"/>
                <a:gd name="connsiteY3" fmla="*/ 369473 h 738946"/>
                <a:gd name="connsiteX4" fmla="*/ 369473 w 738946"/>
                <a:gd name="connsiteY4" fmla="*/ 0 h 738946"/>
                <a:gd name="connsiteX5" fmla="*/ 0 w 738946"/>
                <a:gd name="connsiteY5" fmla="*/ 369473 h 738946"/>
                <a:gd name="connsiteX6" fmla="*/ 0 w 738946"/>
                <a:gd name="connsiteY6" fmla="*/ 369473 h 73894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8946" h="738946">
                  <a:moveTo>
                    <a:pt x="0" y="369473"/>
                  </a:moveTo>
                  <a:cubicBezTo>
                    <a:pt x="0" y="501681"/>
                    <a:pt x="70235" y="623855"/>
                    <a:pt x="184736" y="689368"/>
                  </a:cubicBezTo>
                  <a:cubicBezTo>
                    <a:pt x="299238" y="755472"/>
                    <a:pt x="440299" y="755472"/>
                    <a:pt x="554210" y="689368"/>
                  </a:cubicBezTo>
                  <a:cubicBezTo>
                    <a:pt x="668711" y="623265"/>
                    <a:pt x="738946" y="501090"/>
                    <a:pt x="738946" y="369473"/>
                  </a:cubicBezTo>
                  <a:cubicBezTo>
                    <a:pt x="738946" y="165260"/>
                    <a:pt x="573687" y="0"/>
                    <a:pt x="369473" y="0"/>
                  </a:cubicBezTo>
                  <a:cubicBezTo>
                    <a:pt x="165850" y="0"/>
                    <a:pt x="0" y="165260"/>
                    <a:pt x="0" y="369473"/>
                  </a:cubicBezTo>
                  <a:lnTo>
                    <a:pt x="0" y="369473"/>
                  </a:lnTo>
                  <a:close/>
                </a:path>
              </a:pathLst>
            </a:custGeom>
            <a:solidFill>
              <a:schemeClr val="accent1"/>
            </a:solidFill>
            <a:ln w="589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" name="任意多边形: 形状 22"/>
            <p:cNvSpPr/>
            <p:nvPr>
              <p:custDataLst>
                <p:tags r:id="rId15"/>
              </p:custDataLst>
            </p:nvPr>
          </p:nvSpPr>
          <p:spPr>
            <a:xfrm>
              <a:off x="2827531" y="3067303"/>
              <a:ext cx="880597" cy="880597"/>
            </a:xfrm>
            <a:custGeom>
              <a:gdLst>
                <a:gd name="connsiteX0" fmla="*/ 440299 w 880597"/>
                <a:gd name="connsiteY0" fmla="*/ 880597 h 880597"/>
                <a:gd name="connsiteX1" fmla="*/ 0 w 880597"/>
                <a:gd name="connsiteY1" fmla="*/ 440299 h 880597"/>
                <a:gd name="connsiteX2" fmla="*/ 440299 w 880597"/>
                <a:gd name="connsiteY2" fmla="*/ 0 h 880597"/>
                <a:gd name="connsiteX3" fmla="*/ 880597 w 880597"/>
                <a:gd name="connsiteY3" fmla="*/ 440299 h 880597"/>
                <a:gd name="connsiteX4" fmla="*/ 440299 w 880597"/>
                <a:gd name="connsiteY4" fmla="*/ 880597 h 880597"/>
                <a:gd name="connsiteX5" fmla="*/ 440299 w 880597"/>
                <a:gd name="connsiteY5" fmla="*/ 880597 h 880597"/>
                <a:gd name="connsiteX6" fmla="*/ 440299 w 880597"/>
                <a:gd name="connsiteY6" fmla="*/ 141061 h 880597"/>
                <a:gd name="connsiteX7" fmla="*/ 141651 w 880597"/>
                <a:gd name="connsiteY7" fmla="*/ 439708 h 880597"/>
                <a:gd name="connsiteX8" fmla="*/ 440299 w 880597"/>
                <a:gd name="connsiteY8" fmla="*/ 738356 h 880597"/>
                <a:gd name="connsiteX9" fmla="*/ 738946 w 880597"/>
                <a:gd name="connsiteY9" fmla="*/ 439708 h 880597"/>
                <a:gd name="connsiteX10" fmla="*/ 440299 w 880597"/>
                <a:gd name="connsiteY10" fmla="*/ 141061 h 880597"/>
                <a:gd name="connsiteX11" fmla="*/ 440299 w 880597"/>
                <a:gd name="connsiteY11" fmla="*/ 141061 h 88059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0597" h="880597">
                  <a:moveTo>
                    <a:pt x="440299" y="880597"/>
                  </a:moveTo>
                  <a:cubicBezTo>
                    <a:pt x="197721" y="880597"/>
                    <a:pt x="0" y="682876"/>
                    <a:pt x="0" y="440299"/>
                  </a:cubicBezTo>
                  <a:cubicBezTo>
                    <a:pt x="0" y="197721"/>
                    <a:pt x="197721" y="0"/>
                    <a:pt x="440299" y="0"/>
                  </a:cubicBezTo>
                  <a:cubicBezTo>
                    <a:pt x="682876" y="0"/>
                    <a:pt x="880597" y="197721"/>
                    <a:pt x="880597" y="440299"/>
                  </a:cubicBezTo>
                  <a:cubicBezTo>
                    <a:pt x="880597" y="682876"/>
                    <a:pt x="682876" y="880597"/>
                    <a:pt x="440299" y="880597"/>
                  </a:cubicBezTo>
                  <a:lnTo>
                    <a:pt x="440299" y="880597"/>
                  </a:lnTo>
                  <a:close/>
                  <a:moveTo>
                    <a:pt x="440299" y="141061"/>
                  </a:moveTo>
                  <a:cubicBezTo>
                    <a:pt x="275629" y="141061"/>
                    <a:pt x="141651" y="275039"/>
                    <a:pt x="141651" y="439708"/>
                  </a:cubicBezTo>
                  <a:cubicBezTo>
                    <a:pt x="141651" y="604378"/>
                    <a:pt x="275629" y="738356"/>
                    <a:pt x="440299" y="738356"/>
                  </a:cubicBezTo>
                  <a:cubicBezTo>
                    <a:pt x="604968" y="738356"/>
                    <a:pt x="738946" y="604378"/>
                    <a:pt x="738946" y="439708"/>
                  </a:cubicBezTo>
                  <a:cubicBezTo>
                    <a:pt x="738946" y="275039"/>
                    <a:pt x="604968" y="141061"/>
                    <a:pt x="440299" y="141061"/>
                  </a:cubicBezTo>
                  <a:lnTo>
                    <a:pt x="440299" y="141061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589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4800" y="560741"/>
            <a:ext cx="10976400" cy="771373"/>
          </a:xfrm>
        </p:spPr>
        <p:txBody>
          <a:bodyPr lIns="91440" tIns="45720" rIns="91440" bIns="4572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20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1440" tIns="45720" rIns="91440" bIns="4572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21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1440" tIns="45720" rIns="91440" bIns="4572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2" name="图形 1"/>
          <p:cNvGrpSpPr/>
          <p:nvPr userDrawn="1">
            <p:custDataLst>
              <p:tags r:id="rId1"/>
            </p:custDataLst>
          </p:nvPr>
        </p:nvGrpSpPr>
        <p:grpSpPr>
          <a:xfrm>
            <a:off x="216452" y="5882735"/>
            <a:ext cx="1141282" cy="737665"/>
            <a:chOff x="2934176" y="924163"/>
            <a:chExt cx="6324599" cy="4087891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>
              <a:off x="4118610" y="2508885"/>
              <a:ext cx="3952875" cy="1712595"/>
            </a:xfrm>
            <a:custGeom>
              <a:gdLst>
                <a:gd name="connsiteX0" fmla="*/ 0 w 3952875"/>
                <a:gd name="connsiteY0" fmla="*/ 0 h 1712595"/>
                <a:gd name="connsiteX1" fmla="*/ 3952875 w 3952875"/>
                <a:gd name="connsiteY1" fmla="*/ 0 h 1712595"/>
                <a:gd name="connsiteX2" fmla="*/ 3952875 w 3952875"/>
                <a:gd name="connsiteY2" fmla="*/ 1712595 h 1712595"/>
                <a:gd name="connsiteX3" fmla="*/ 0 w 3952875"/>
                <a:gd name="connsiteY3" fmla="*/ 1712595 h 171259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875" h="1712595">
                  <a:moveTo>
                    <a:pt x="0" y="0"/>
                  </a:moveTo>
                  <a:lnTo>
                    <a:pt x="3952875" y="0"/>
                  </a:lnTo>
                  <a:lnTo>
                    <a:pt x="3952875" y="1712595"/>
                  </a:lnTo>
                  <a:lnTo>
                    <a:pt x="0" y="171259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15" name="图形 1"/>
            <p:cNvGrpSpPr/>
            <p:nvPr/>
          </p:nvGrpSpPr>
          <p:grpSpPr>
            <a:xfrm>
              <a:off x="2934176" y="924163"/>
              <a:ext cx="6324599" cy="4087891"/>
              <a:chOff x="2934176" y="924163"/>
              <a:chExt cx="6324599" cy="4087891"/>
            </a:xfrm>
            <a:solidFill>
              <a:schemeClr val="accent1"/>
            </a:solidFill>
          </p:grpSpPr>
          <p:sp>
            <p:nvSpPr>
              <p:cNvPr id="18" name="任意多边形: 形状 17"/>
              <p:cNvSpPr/>
              <p:nvPr>
                <p:custDataLst>
                  <p:tags r:id="rId3"/>
                </p:custDataLst>
              </p:nvPr>
            </p:nvSpPr>
            <p:spPr>
              <a:xfrm>
                <a:off x="4118610" y="3430905"/>
                <a:ext cx="3952875" cy="1581150"/>
              </a:xfrm>
              <a:custGeom>
                <a:gdLst>
                  <a:gd name="connsiteX0" fmla="*/ 0 w 3952875"/>
                  <a:gd name="connsiteY0" fmla="*/ 790575 h 1581150"/>
                  <a:gd name="connsiteX1" fmla="*/ 1976437 w 3952875"/>
                  <a:gd name="connsiteY1" fmla="*/ 1581150 h 1581150"/>
                  <a:gd name="connsiteX2" fmla="*/ 3952875 w 3952875"/>
                  <a:gd name="connsiteY2" fmla="*/ 790575 h 1581150"/>
                  <a:gd name="connsiteX3" fmla="*/ 1976437 w 3952875"/>
                  <a:gd name="connsiteY3" fmla="*/ 0 h 1581150"/>
                  <a:gd name="connsiteX4" fmla="*/ 0 w 3952875"/>
                  <a:gd name="connsiteY4" fmla="*/ 790575 h 1581150"/>
                  <a:gd name="connsiteX5" fmla="*/ 0 w 3952875"/>
                  <a:gd name="connsiteY5" fmla="*/ 790575 h 158115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52875" h="1581150">
                    <a:moveTo>
                      <a:pt x="0" y="790575"/>
                    </a:moveTo>
                    <a:cubicBezTo>
                      <a:pt x="0" y="1226820"/>
                      <a:pt x="884873" y="1581150"/>
                      <a:pt x="1976437" y="1581150"/>
                    </a:cubicBezTo>
                    <a:cubicBezTo>
                      <a:pt x="3068003" y="1581150"/>
                      <a:pt x="3952875" y="1227773"/>
                      <a:pt x="3952875" y="790575"/>
                    </a:cubicBezTo>
                    <a:cubicBezTo>
                      <a:pt x="3952875" y="353377"/>
                      <a:pt x="3068003" y="0"/>
                      <a:pt x="1976437" y="0"/>
                    </a:cubicBezTo>
                    <a:cubicBezTo>
                      <a:pt x="884873" y="0"/>
                      <a:pt x="0" y="354330"/>
                      <a:pt x="0" y="790575"/>
                    </a:cubicBezTo>
                    <a:lnTo>
                      <a:pt x="0" y="79057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9" name="任意多边形: 形状 18"/>
              <p:cNvSpPr/>
              <p:nvPr>
                <p:custDataLst>
                  <p:tags r:id="rId4"/>
                </p:custDataLst>
              </p:nvPr>
            </p:nvSpPr>
            <p:spPr>
              <a:xfrm>
                <a:off x="2934176" y="924163"/>
                <a:ext cx="6324599" cy="2909649"/>
              </a:xfrm>
              <a:custGeom>
                <a:gdLst>
                  <a:gd name="connsiteX0" fmla="*/ 3042761 w 6324599"/>
                  <a:gd name="connsiteY0" fmla="*/ 29289 h 2909649"/>
                  <a:gd name="connsiteX1" fmla="*/ 78581 w 6324599"/>
                  <a:gd name="connsiteY1" fmla="*/ 1334214 h 2909649"/>
                  <a:gd name="connsiteX2" fmla="*/ 78581 w 6324599"/>
                  <a:gd name="connsiteY2" fmla="*/ 1584722 h 2909649"/>
                  <a:gd name="connsiteX3" fmla="*/ 3043714 w 6324599"/>
                  <a:gd name="connsiteY3" fmla="*/ 2889647 h 2909649"/>
                  <a:gd name="connsiteX4" fmla="*/ 3280886 w 6324599"/>
                  <a:gd name="connsiteY4" fmla="*/ 2889647 h 2909649"/>
                  <a:gd name="connsiteX5" fmla="*/ 6246019 w 6324599"/>
                  <a:gd name="connsiteY5" fmla="*/ 1584722 h 2909649"/>
                  <a:gd name="connsiteX6" fmla="*/ 6246019 w 6324599"/>
                  <a:gd name="connsiteY6" fmla="*/ 1334214 h 2909649"/>
                  <a:gd name="connsiteX7" fmla="*/ 3279934 w 6324599"/>
                  <a:gd name="connsiteY7" fmla="*/ 29289 h 2909649"/>
                  <a:gd name="connsiteX8" fmla="*/ 3042761 w 6324599"/>
                  <a:gd name="connsiteY8" fmla="*/ 29289 h 2909649"/>
                  <a:gd name="connsiteX9" fmla="*/ 3042761 w 6324599"/>
                  <a:gd name="connsiteY9" fmla="*/ 29289 h 29096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24599" h="2909649">
                    <a:moveTo>
                      <a:pt x="3042761" y="29289"/>
                    </a:moveTo>
                    <a:lnTo>
                      <a:pt x="78581" y="1334214"/>
                    </a:lnTo>
                    <a:cubicBezTo>
                      <a:pt x="-26194" y="1386602"/>
                      <a:pt x="-26194" y="1531382"/>
                      <a:pt x="78581" y="1584722"/>
                    </a:cubicBezTo>
                    <a:lnTo>
                      <a:pt x="3043714" y="2889647"/>
                    </a:lnTo>
                    <a:cubicBezTo>
                      <a:pt x="3122771" y="2916317"/>
                      <a:pt x="3201829" y="2916317"/>
                      <a:pt x="3280886" y="2889647"/>
                    </a:cubicBezTo>
                    <a:lnTo>
                      <a:pt x="6246019" y="1584722"/>
                    </a:lnTo>
                    <a:cubicBezTo>
                      <a:pt x="6350794" y="1532334"/>
                      <a:pt x="6350794" y="1387554"/>
                      <a:pt x="6246019" y="1334214"/>
                    </a:cubicBezTo>
                    <a:lnTo>
                      <a:pt x="3279934" y="29289"/>
                    </a:lnTo>
                    <a:cubicBezTo>
                      <a:pt x="3200876" y="-9763"/>
                      <a:pt x="3121819" y="-9763"/>
                      <a:pt x="3042761" y="29289"/>
                    </a:cubicBezTo>
                    <a:lnTo>
                      <a:pt x="3042761" y="29289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16" name="任意多边形: 形状 15"/>
            <p:cNvSpPr/>
            <p:nvPr>
              <p:custDataLst>
                <p:tags r:id="rId5"/>
              </p:custDataLst>
            </p:nvPr>
          </p:nvSpPr>
          <p:spPr>
            <a:xfrm>
              <a:off x="5831050" y="2111538"/>
              <a:ext cx="2899564" cy="2767166"/>
            </a:xfrm>
            <a:custGeom>
              <a:gdLst>
                <a:gd name="connsiteX0" fmla="*/ 2794789 w 2899564"/>
                <a:gd name="connsiteY0" fmla="*/ 449734 h 2767166"/>
                <a:gd name="connsiteX1" fmla="*/ 160174 w 2899564"/>
                <a:gd name="connsiteY1" fmla="*/ 2059 h 2767166"/>
                <a:gd name="connsiteX2" fmla="*/ 2059 w 2899564"/>
                <a:gd name="connsiteY2" fmla="*/ 106834 h 2767166"/>
                <a:gd name="connsiteX3" fmla="*/ 106834 w 2899564"/>
                <a:gd name="connsiteY3" fmla="*/ 264949 h 2767166"/>
                <a:gd name="connsiteX4" fmla="*/ 2636674 w 2899564"/>
                <a:gd name="connsiteY4" fmla="*/ 685954 h 2767166"/>
                <a:gd name="connsiteX5" fmla="*/ 2636674 w 2899564"/>
                <a:gd name="connsiteY5" fmla="*/ 2635722 h 2767166"/>
                <a:gd name="connsiteX6" fmla="*/ 2768119 w 2899564"/>
                <a:gd name="connsiteY6" fmla="*/ 2767167 h 2767166"/>
                <a:gd name="connsiteX7" fmla="*/ 2899564 w 2899564"/>
                <a:gd name="connsiteY7" fmla="*/ 2635722 h 2767166"/>
                <a:gd name="connsiteX8" fmla="*/ 2899564 w 2899564"/>
                <a:gd name="connsiteY8" fmla="*/ 582132 h 2767166"/>
                <a:gd name="connsiteX9" fmla="*/ 2794789 w 2899564"/>
                <a:gd name="connsiteY9" fmla="*/ 449734 h 2767166"/>
                <a:gd name="connsiteX10" fmla="*/ 2794789 w 2899564"/>
                <a:gd name="connsiteY10" fmla="*/ 449734 h 27671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99564" h="2767166">
                  <a:moveTo>
                    <a:pt x="2794789" y="449734"/>
                  </a:moveTo>
                  <a:lnTo>
                    <a:pt x="160174" y="2059"/>
                  </a:lnTo>
                  <a:cubicBezTo>
                    <a:pt x="94452" y="-11276"/>
                    <a:pt x="15394" y="42064"/>
                    <a:pt x="2059" y="106834"/>
                  </a:cubicBezTo>
                  <a:cubicBezTo>
                    <a:pt x="-11276" y="172557"/>
                    <a:pt x="42064" y="251614"/>
                    <a:pt x="106834" y="264949"/>
                  </a:cubicBezTo>
                  <a:lnTo>
                    <a:pt x="2636674" y="685954"/>
                  </a:lnTo>
                  <a:lnTo>
                    <a:pt x="2636674" y="2635722"/>
                  </a:lnTo>
                  <a:cubicBezTo>
                    <a:pt x="2636674" y="2714779"/>
                    <a:pt x="2689062" y="2767167"/>
                    <a:pt x="2768119" y="2767167"/>
                  </a:cubicBezTo>
                  <a:cubicBezTo>
                    <a:pt x="2847177" y="2767167"/>
                    <a:pt x="2899564" y="2714779"/>
                    <a:pt x="2899564" y="2635722"/>
                  </a:cubicBezTo>
                  <a:lnTo>
                    <a:pt x="2899564" y="582132"/>
                  </a:lnTo>
                  <a:cubicBezTo>
                    <a:pt x="2899564" y="515457"/>
                    <a:pt x="2847177" y="463069"/>
                    <a:pt x="2794789" y="449734"/>
                  </a:cubicBezTo>
                  <a:lnTo>
                    <a:pt x="2794789" y="44973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" name="任意多边形: 形状 16"/>
            <p:cNvSpPr/>
            <p:nvPr>
              <p:custDataLst>
                <p:tags r:id="rId6"/>
              </p:custDataLst>
            </p:nvPr>
          </p:nvSpPr>
          <p:spPr>
            <a:xfrm>
              <a:off x="8336280" y="4483417"/>
              <a:ext cx="527684" cy="528637"/>
            </a:xfrm>
            <a:custGeom>
              <a:gdLst>
                <a:gd name="connsiteX0" fmla="*/ 0 w 527684"/>
                <a:gd name="connsiteY0" fmla="*/ 264795 h 528637"/>
                <a:gd name="connsiteX1" fmla="*/ 263843 w 527684"/>
                <a:gd name="connsiteY1" fmla="*/ 528638 h 528637"/>
                <a:gd name="connsiteX2" fmla="*/ 527685 w 527684"/>
                <a:gd name="connsiteY2" fmla="*/ 264795 h 528637"/>
                <a:gd name="connsiteX3" fmla="*/ 527685 w 527684"/>
                <a:gd name="connsiteY3" fmla="*/ 263842 h 528637"/>
                <a:gd name="connsiteX4" fmla="*/ 263843 w 527684"/>
                <a:gd name="connsiteY4" fmla="*/ 0 h 528637"/>
                <a:gd name="connsiteX5" fmla="*/ 0 w 527684"/>
                <a:gd name="connsiteY5" fmla="*/ 264795 h 528637"/>
                <a:gd name="connsiteX6" fmla="*/ 0 w 527684"/>
                <a:gd name="connsiteY6" fmla="*/ 264795 h 52863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7684" h="528637">
                  <a:moveTo>
                    <a:pt x="0" y="264795"/>
                  </a:moveTo>
                  <a:cubicBezTo>
                    <a:pt x="0" y="410527"/>
                    <a:pt x="118110" y="528638"/>
                    <a:pt x="263843" y="528638"/>
                  </a:cubicBezTo>
                  <a:cubicBezTo>
                    <a:pt x="409575" y="528638"/>
                    <a:pt x="527685" y="410527"/>
                    <a:pt x="527685" y="264795"/>
                  </a:cubicBezTo>
                  <a:lnTo>
                    <a:pt x="527685" y="263842"/>
                  </a:lnTo>
                  <a:cubicBezTo>
                    <a:pt x="527685" y="118110"/>
                    <a:pt x="409575" y="0"/>
                    <a:pt x="263843" y="0"/>
                  </a:cubicBezTo>
                  <a:cubicBezTo>
                    <a:pt x="118110" y="952"/>
                    <a:pt x="0" y="119063"/>
                    <a:pt x="0" y="264795"/>
                  </a:cubicBezTo>
                  <a:lnTo>
                    <a:pt x="0" y="26479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10" name="矩形 9"/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579600" y="191367"/>
            <a:ext cx="11037600" cy="572721"/>
          </a:xfrm>
        </p:spPr>
        <p:txBody>
          <a:bodyPr lIns="91440" tIns="45720" rIns="91440" bIns="4572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2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1440" tIns="45720" rIns="91440" bIns="45720"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3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1440" tIns="45720" rIns="91440" bIns="45720"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4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1440" tIns="45720" rIns="91440" bIns="45720"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5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1440" tIns="45720" rIns="91440" bIns="45720"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图形 1"/>
          <p:cNvGrpSpPr/>
          <p:nvPr userDrawn="1">
            <p:custDataLst>
              <p:tags r:id="rId1"/>
            </p:custDataLst>
          </p:nvPr>
        </p:nvGrpSpPr>
        <p:grpSpPr>
          <a:xfrm>
            <a:off x="10871835" y="5895975"/>
            <a:ext cx="1141095" cy="737870"/>
            <a:chOff x="2934176" y="924163"/>
            <a:chExt cx="6324599" cy="4087891"/>
          </a:xfrm>
        </p:grpSpPr>
        <p:sp>
          <p:nvSpPr>
            <p:cNvPr id="9" name="任意多边形: 形状 8"/>
            <p:cNvSpPr/>
            <p:nvPr>
              <p:custDataLst>
                <p:tags r:id="rId2"/>
              </p:custDataLst>
            </p:nvPr>
          </p:nvSpPr>
          <p:spPr>
            <a:xfrm>
              <a:off x="4118610" y="2508885"/>
              <a:ext cx="3952875" cy="1712595"/>
            </a:xfrm>
            <a:custGeom>
              <a:gdLst>
                <a:gd name="connsiteX0" fmla="*/ 0 w 3952875"/>
                <a:gd name="connsiteY0" fmla="*/ 0 h 1712595"/>
                <a:gd name="connsiteX1" fmla="*/ 3952875 w 3952875"/>
                <a:gd name="connsiteY1" fmla="*/ 0 h 1712595"/>
                <a:gd name="connsiteX2" fmla="*/ 3952875 w 3952875"/>
                <a:gd name="connsiteY2" fmla="*/ 1712595 h 1712595"/>
                <a:gd name="connsiteX3" fmla="*/ 0 w 3952875"/>
                <a:gd name="connsiteY3" fmla="*/ 1712595 h 171259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875" h="1712595">
                  <a:moveTo>
                    <a:pt x="0" y="0"/>
                  </a:moveTo>
                  <a:lnTo>
                    <a:pt x="3952875" y="0"/>
                  </a:lnTo>
                  <a:lnTo>
                    <a:pt x="3952875" y="1712595"/>
                  </a:lnTo>
                  <a:lnTo>
                    <a:pt x="0" y="171259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11" name="图形 1"/>
            <p:cNvGrpSpPr/>
            <p:nvPr/>
          </p:nvGrpSpPr>
          <p:grpSpPr>
            <a:xfrm>
              <a:off x="2934176" y="924163"/>
              <a:ext cx="6324599" cy="4087891"/>
              <a:chOff x="2934176" y="924163"/>
              <a:chExt cx="6324599" cy="4087891"/>
            </a:xfrm>
            <a:solidFill>
              <a:schemeClr val="accent1"/>
            </a:solidFill>
          </p:grpSpPr>
          <p:sp>
            <p:nvSpPr>
              <p:cNvPr id="14" name="任意多边形: 形状 13"/>
              <p:cNvSpPr/>
              <p:nvPr>
                <p:custDataLst>
                  <p:tags r:id="rId3"/>
                </p:custDataLst>
              </p:nvPr>
            </p:nvSpPr>
            <p:spPr>
              <a:xfrm>
                <a:off x="4118610" y="3430905"/>
                <a:ext cx="3952875" cy="1581150"/>
              </a:xfrm>
              <a:custGeom>
                <a:gdLst>
                  <a:gd name="connsiteX0" fmla="*/ 0 w 3952875"/>
                  <a:gd name="connsiteY0" fmla="*/ 790575 h 1581150"/>
                  <a:gd name="connsiteX1" fmla="*/ 1976437 w 3952875"/>
                  <a:gd name="connsiteY1" fmla="*/ 1581150 h 1581150"/>
                  <a:gd name="connsiteX2" fmla="*/ 3952875 w 3952875"/>
                  <a:gd name="connsiteY2" fmla="*/ 790575 h 1581150"/>
                  <a:gd name="connsiteX3" fmla="*/ 1976437 w 3952875"/>
                  <a:gd name="connsiteY3" fmla="*/ 0 h 1581150"/>
                  <a:gd name="connsiteX4" fmla="*/ 0 w 3952875"/>
                  <a:gd name="connsiteY4" fmla="*/ 790575 h 1581150"/>
                  <a:gd name="connsiteX5" fmla="*/ 0 w 3952875"/>
                  <a:gd name="connsiteY5" fmla="*/ 790575 h 158115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52875" h="1581150">
                    <a:moveTo>
                      <a:pt x="0" y="790575"/>
                    </a:moveTo>
                    <a:cubicBezTo>
                      <a:pt x="0" y="1226820"/>
                      <a:pt x="884873" y="1581150"/>
                      <a:pt x="1976437" y="1581150"/>
                    </a:cubicBezTo>
                    <a:cubicBezTo>
                      <a:pt x="3068003" y="1581150"/>
                      <a:pt x="3952875" y="1227773"/>
                      <a:pt x="3952875" y="790575"/>
                    </a:cubicBezTo>
                    <a:cubicBezTo>
                      <a:pt x="3952875" y="353377"/>
                      <a:pt x="3068003" y="0"/>
                      <a:pt x="1976437" y="0"/>
                    </a:cubicBezTo>
                    <a:cubicBezTo>
                      <a:pt x="884873" y="0"/>
                      <a:pt x="0" y="354330"/>
                      <a:pt x="0" y="790575"/>
                    </a:cubicBezTo>
                    <a:lnTo>
                      <a:pt x="0" y="79057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5" name="任意多边形: 形状 14"/>
              <p:cNvSpPr/>
              <p:nvPr>
                <p:custDataLst>
                  <p:tags r:id="rId4"/>
                </p:custDataLst>
              </p:nvPr>
            </p:nvSpPr>
            <p:spPr>
              <a:xfrm>
                <a:off x="2934176" y="924163"/>
                <a:ext cx="6324599" cy="2909649"/>
              </a:xfrm>
              <a:custGeom>
                <a:gdLst>
                  <a:gd name="connsiteX0" fmla="*/ 3042761 w 6324599"/>
                  <a:gd name="connsiteY0" fmla="*/ 29289 h 2909649"/>
                  <a:gd name="connsiteX1" fmla="*/ 78581 w 6324599"/>
                  <a:gd name="connsiteY1" fmla="*/ 1334214 h 2909649"/>
                  <a:gd name="connsiteX2" fmla="*/ 78581 w 6324599"/>
                  <a:gd name="connsiteY2" fmla="*/ 1584722 h 2909649"/>
                  <a:gd name="connsiteX3" fmla="*/ 3043714 w 6324599"/>
                  <a:gd name="connsiteY3" fmla="*/ 2889647 h 2909649"/>
                  <a:gd name="connsiteX4" fmla="*/ 3280886 w 6324599"/>
                  <a:gd name="connsiteY4" fmla="*/ 2889647 h 2909649"/>
                  <a:gd name="connsiteX5" fmla="*/ 6246019 w 6324599"/>
                  <a:gd name="connsiteY5" fmla="*/ 1584722 h 2909649"/>
                  <a:gd name="connsiteX6" fmla="*/ 6246019 w 6324599"/>
                  <a:gd name="connsiteY6" fmla="*/ 1334214 h 2909649"/>
                  <a:gd name="connsiteX7" fmla="*/ 3279934 w 6324599"/>
                  <a:gd name="connsiteY7" fmla="*/ 29289 h 2909649"/>
                  <a:gd name="connsiteX8" fmla="*/ 3042761 w 6324599"/>
                  <a:gd name="connsiteY8" fmla="*/ 29289 h 2909649"/>
                  <a:gd name="connsiteX9" fmla="*/ 3042761 w 6324599"/>
                  <a:gd name="connsiteY9" fmla="*/ 29289 h 29096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24599" h="2909649">
                    <a:moveTo>
                      <a:pt x="3042761" y="29289"/>
                    </a:moveTo>
                    <a:lnTo>
                      <a:pt x="78581" y="1334214"/>
                    </a:lnTo>
                    <a:cubicBezTo>
                      <a:pt x="-26194" y="1386602"/>
                      <a:pt x="-26194" y="1531382"/>
                      <a:pt x="78581" y="1584722"/>
                    </a:cubicBezTo>
                    <a:lnTo>
                      <a:pt x="3043714" y="2889647"/>
                    </a:lnTo>
                    <a:cubicBezTo>
                      <a:pt x="3122771" y="2916317"/>
                      <a:pt x="3201829" y="2916317"/>
                      <a:pt x="3280886" y="2889647"/>
                    </a:cubicBezTo>
                    <a:lnTo>
                      <a:pt x="6246019" y="1584722"/>
                    </a:lnTo>
                    <a:cubicBezTo>
                      <a:pt x="6350794" y="1532334"/>
                      <a:pt x="6350794" y="1387554"/>
                      <a:pt x="6246019" y="1334214"/>
                    </a:cubicBezTo>
                    <a:lnTo>
                      <a:pt x="3279934" y="29289"/>
                    </a:lnTo>
                    <a:cubicBezTo>
                      <a:pt x="3200876" y="-9763"/>
                      <a:pt x="3121819" y="-9763"/>
                      <a:pt x="3042761" y="29289"/>
                    </a:cubicBezTo>
                    <a:lnTo>
                      <a:pt x="3042761" y="29289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12" name="任意多边形: 形状 11"/>
            <p:cNvSpPr/>
            <p:nvPr>
              <p:custDataLst>
                <p:tags r:id="rId5"/>
              </p:custDataLst>
            </p:nvPr>
          </p:nvSpPr>
          <p:spPr>
            <a:xfrm>
              <a:off x="5831050" y="2111538"/>
              <a:ext cx="2899564" cy="2767166"/>
            </a:xfrm>
            <a:custGeom>
              <a:gdLst>
                <a:gd name="connsiteX0" fmla="*/ 2794789 w 2899564"/>
                <a:gd name="connsiteY0" fmla="*/ 449734 h 2767166"/>
                <a:gd name="connsiteX1" fmla="*/ 160174 w 2899564"/>
                <a:gd name="connsiteY1" fmla="*/ 2059 h 2767166"/>
                <a:gd name="connsiteX2" fmla="*/ 2059 w 2899564"/>
                <a:gd name="connsiteY2" fmla="*/ 106834 h 2767166"/>
                <a:gd name="connsiteX3" fmla="*/ 106834 w 2899564"/>
                <a:gd name="connsiteY3" fmla="*/ 264949 h 2767166"/>
                <a:gd name="connsiteX4" fmla="*/ 2636674 w 2899564"/>
                <a:gd name="connsiteY4" fmla="*/ 685954 h 2767166"/>
                <a:gd name="connsiteX5" fmla="*/ 2636674 w 2899564"/>
                <a:gd name="connsiteY5" fmla="*/ 2635722 h 2767166"/>
                <a:gd name="connsiteX6" fmla="*/ 2768119 w 2899564"/>
                <a:gd name="connsiteY6" fmla="*/ 2767167 h 2767166"/>
                <a:gd name="connsiteX7" fmla="*/ 2899564 w 2899564"/>
                <a:gd name="connsiteY7" fmla="*/ 2635722 h 2767166"/>
                <a:gd name="connsiteX8" fmla="*/ 2899564 w 2899564"/>
                <a:gd name="connsiteY8" fmla="*/ 582132 h 2767166"/>
                <a:gd name="connsiteX9" fmla="*/ 2794789 w 2899564"/>
                <a:gd name="connsiteY9" fmla="*/ 449734 h 2767166"/>
                <a:gd name="connsiteX10" fmla="*/ 2794789 w 2899564"/>
                <a:gd name="connsiteY10" fmla="*/ 449734 h 27671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99564" h="2767166">
                  <a:moveTo>
                    <a:pt x="2794789" y="449734"/>
                  </a:moveTo>
                  <a:lnTo>
                    <a:pt x="160174" y="2059"/>
                  </a:lnTo>
                  <a:cubicBezTo>
                    <a:pt x="94452" y="-11276"/>
                    <a:pt x="15394" y="42064"/>
                    <a:pt x="2059" y="106834"/>
                  </a:cubicBezTo>
                  <a:cubicBezTo>
                    <a:pt x="-11276" y="172557"/>
                    <a:pt x="42064" y="251614"/>
                    <a:pt x="106834" y="264949"/>
                  </a:cubicBezTo>
                  <a:lnTo>
                    <a:pt x="2636674" y="685954"/>
                  </a:lnTo>
                  <a:lnTo>
                    <a:pt x="2636674" y="2635722"/>
                  </a:lnTo>
                  <a:cubicBezTo>
                    <a:pt x="2636674" y="2714779"/>
                    <a:pt x="2689062" y="2767167"/>
                    <a:pt x="2768119" y="2767167"/>
                  </a:cubicBezTo>
                  <a:cubicBezTo>
                    <a:pt x="2847177" y="2767167"/>
                    <a:pt x="2899564" y="2714779"/>
                    <a:pt x="2899564" y="2635722"/>
                  </a:cubicBezTo>
                  <a:lnTo>
                    <a:pt x="2899564" y="582132"/>
                  </a:lnTo>
                  <a:cubicBezTo>
                    <a:pt x="2899564" y="515457"/>
                    <a:pt x="2847177" y="463069"/>
                    <a:pt x="2794789" y="449734"/>
                  </a:cubicBezTo>
                  <a:lnTo>
                    <a:pt x="2794789" y="44973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" name="任意多边形: 形状 12"/>
            <p:cNvSpPr/>
            <p:nvPr>
              <p:custDataLst>
                <p:tags r:id="rId6"/>
              </p:custDataLst>
            </p:nvPr>
          </p:nvSpPr>
          <p:spPr>
            <a:xfrm>
              <a:off x="8336280" y="4483417"/>
              <a:ext cx="527684" cy="528637"/>
            </a:xfrm>
            <a:custGeom>
              <a:gdLst>
                <a:gd name="connsiteX0" fmla="*/ 0 w 527684"/>
                <a:gd name="connsiteY0" fmla="*/ 264795 h 528637"/>
                <a:gd name="connsiteX1" fmla="*/ 263843 w 527684"/>
                <a:gd name="connsiteY1" fmla="*/ 528638 h 528637"/>
                <a:gd name="connsiteX2" fmla="*/ 527685 w 527684"/>
                <a:gd name="connsiteY2" fmla="*/ 264795 h 528637"/>
                <a:gd name="connsiteX3" fmla="*/ 527685 w 527684"/>
                <a:gd name="connsiteY3" fmla="*/ 263842 h 528637"/>
                <a:gd name="connsiteX4" fmla="*/ 263843 w 527684"/>
                <a:gd name="connsiteY4" fmla="*/ 0 h 528637"/>
                <a:gd name="connsiteX5" fmla="*/ 0 w 527684"/>
                <a:gd name="connsiteY5" fmla="*/ 264795 h 528637"/>
                <a:gd name="connsiteX6" fmla="*/ 0 w 527684"/>
                <a:gd name="connsiteY6" fmla="*/ 264795 h 52863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7684" h="528637">
                  <a:moveTo>
                    <a:pt x="0" y="264795"/>
                  </a:moveTo>
                  <a:cubicBezTo>
                    <a:pt x="0" y="410527"/>
                    <a:pt x="118110" y="528638"/>
                    <a:pt x="263843" y="528638"/>
                  </a:cubicBezTo>
                  <a:cubicBezTo>
                    <a:pt x="409575" y="528638"/>
                    <a:pt x="527685" y="410527"/>
                    <a:pt x="527685" y="264795"/>
                  </a:cubicBezTo>
                  <a:lnTo>
                    <a:pt x="527685" y="263842"/>
                  </a:lnTo>
                  <a:cubicBezTo>
                    <a:pt x="527685" y="118110"/>
                    <a:pt x="409575" y="0"/>
                    <a:pt x="263843" y="0"/>
                  </a:cubicBezTo>
                  <a:cubicBezTo>
                    <a:pt x="118110" y="952"/>
                    <a:pt x="0" y="119063"/>
                    <a:pt x="0" y="264795"/>
                  </a:cubicBezTo>
                  <a:lnTo>
                    <a:pt x="0" y="26479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6" name="图形 3"/>
          <p:cNvGrpSpPr/>
          <p:nvPr userDrawn="1">
            <p:custDataLst>
              <p:tags r:id="rId7"/>
            </p:custDataLst>
          </p:nvPr>
        </p:nvGrpSpPr>
        <p:grpSpPr>
          <a:xfrm>
            <a:off x="194945" y="107950"/>
            <a:ext cx="826770" cy="828040"/>
            <a:chOff x="882191" y="1119602"/>
            <a:chExt cx="4774820" cy="4780722"/>
          </a:xfrm>
        </p:grpSpPr>
        <p:sp>
          <p:nvSpPr>
            <p:cNvPr id="17" name="任意多边形: 形状 16"/>
            <p:cNvSpPr/>
            <p:nvPr>
              <p:custDataLst>
                <p:tags r:id="rId8"/>
              </p:custDataLst>
            </p:nvPr>
          </p:nvSpPr>
          <p:spPr>
            <a:xfrm>
              <a:off x="3149787" y="1121962"/>
              <a:ext cx="236085" cy="4770688"/>
            </a:xfrm>
            <a:custGeom>
              <a:gdLst>
                <a:gd name="connsiteX0" fmla="*/ 118043 w 236085"/>
                <a:gd name="connsiteY0" fmla="*/ 4770689 h 4770688"/>
                <a:gd name="connsiteX1" fmla="*/ 0 w 236085"/>
                <a:gd name="connsiteY1" fmla="*/ 4652646 h 4770688"/>
                <a:gd name="connsiteX2" fmla="*/ 0 w 236085"/>
                <a:gd name="connsiteY2" fmla="*/ 118043 h 4770688"/>
                <a:gd name="connsiteX3" fmla="*/ 118043 w 236085"/>
                <a:gd name="connsiteY3" fmla="*/ 0 h 4770688"/>
                <a:gd name="connsiteX4" fmla="*/ 236085 w 236085"/>
                <a:gd name="connsiteY4" fmla="*/ 118043 h 4770688"/>
                <a:gd name="connsiteX5" fmla="*/ 236085 w 236085"/>
                <a:gd name="connsiteY5" fmla="*/ 4652646 h 4770688"/>
                <a:gd name="connsiteX6" fmla="*/ 118043 w 236085"/>
                <a:gd name="connsiteY6" fmla="*/ 4770689 h 4770688"/>
                <a:gd name="connsiteX7" fmla="*/ 118043 w 236085"/>
                <a:gd name="connsiteY7" fmla="*/ 4770689 h 477068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6085" h="4770688">
                  <a:moveTo>
                    <a:pt x="118043" y="4770689"/>
                  </a:moveTo>
                  <a:cubicBezTo>
                    <a:pt x="53119" y="4770689"/>
                    <a:pt x="0" y="4717570"/>
                    <a:pt x="0" y="4652646"/>
                  </a:cubicBezTo>
                  <a:lnTo>
                    <a:pt x="0" y="118043"/>
                  </a:lnTo>
                  <a:cubicBezTo>
                    <a:pt x="0" y="53119"/>
                    <a:pt x="53119" y="0"/>
                    <a:pt x="118043" y="0"/>
                  </a:cubicBezTo>
                  <a:cubicBezTo>
                    <a:pt x="182966" y="0"/>
                    <a:pt x="236085" y="53119"/>
                    <a:pt x="236085" y="118043"/>
                  </a:cubicBezTo>
                  <a:lnTo>
                    <a:pt x="236085" y="4652646"/>
                  </a:lnTo>
                  <a:cubicBezTo>
                    <a:pt x="236085" y="4717570"/>
                    <a:pt x="182966" y="4770689"/>
                    <a:pt x="118043" y="4770689"/>
                  </a:cubicBezTo>
                  <a:lnTo>
                    <a:pt x="118043" y="477068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589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18" name="图形 3"/>
            <p:cNvGrpSpPr/>
            <p:nvPr/>
          </p:nvGrpSpPr>
          <p:grpSpPr>
            <a:xfrm>
              <a:off x="882191" y="1785656"/>
              <a:ext cx="4770688" cy="3443005"/>
              <a:chOff x="882191" y="1785656"/>
              <a:chExt cx="4770688" cy="3443005"/>
            </a:xfrm>
            <a:solidFill>
              <a:srgbClr val="0F53A8"/>
            </a:solidFill>
          </p:grpSpPr>
          <p:sp>
            <p:nvSpPr>
              <p:cNvPr id="23" name="任意多边形: 形状 22"/>
              <p:cNvSpPr/>
              <p:nvPr>
                <p:custDataLst>
                  <p:tags r:id="rId9"/>
                </p:custDataLst>
              </p:nvPr>
            </p:nvSpPr>
            <p:spPr>
              <a:xfrm>
                <a:off x="1546475" y="1785656"/>
                <a:ext cx="3442710" cy="3443005"/>
              </a:xfrm>
              <a:custGeom>
                <a:gdLst>
                  <a:gd name="connsiteX0" fmla="*/ 3324373 w 3442710"/>
                  <a:gd name="connsiteY0" fmla="*/ 3443005 h 3443005"/>
                  <a:gd name="connsiteX1" fmla="*/ 3240562 w 3442710"/>
                  <a:gd name="connsiteY1" fmla="*/ 3408773 h 3443005"/>
                  <a:gd name="connsiteX2" fmla="*/ 34527 w 3442710"/>
                  <a:gd name="connsiteY2" fmla="*/ 201558 h 3443005"/>
                  <a:gd name="connsiteX3" fmla="*/ 34527 w 3442710"/>
                  <a:gd name="connsiteY3" fmla="*/ 34527 h 3443005"/>
                  <a:gd name="connsiteX4" fmla="*/ 201558 w 3442710"/>
                  <a:gd name="connsiteY4" fmla="*/ 34527 h 3443005"/>
                  <a:gd name="connsiteX5" fmla="*/ 3408183 w 3442710"/>
                  <a:gd name="connsiteY5" fmla="*/ 3241153 h 3443005"/>
                  <a:gd name="connsiteX6" fmla="*/ 3408183 w 3442710"/>
                  <a:gd name="connsiteY6" fmla="*/ 3408183 h 3443005"/>
                  <a:gd name="connsiteX7" fmla="*/ 3324373 w 3442710"/>
                  <a:gd name="connsiteY7" fmla="*/ 3443005 h 3443005"/>
                  <a:gd name="connsiteX8" fmla="*/ 3324373 w 3442710"/>
                  <a:gd name="connsiteY8" fmla="*/ 3443005 h 344300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42710" h="3443005">
                    <a:moveTo>
                      <a:pt x="3324373" y="3443005"/>
                    </a:moveTo>
                    <a:cubicBezTo>
                      <a:pt x="3294272" y="3443005"/>
                      <a:pt x="3264171" y="3431791"/>
                      <a:pt x="3240562" y="3408773"/>
                    </a:cubicBezTo>
                    <a:lnTo>
                      <a:pt x="34527" y="201558"/>
                    </a:lnTo>
                    <a:cubicBezTo>
                      <a:pt x="-11509" y="155521"/>
                      <a:pt x="-11509" y="80564"/>
                      <a:pt x="34527" y="34527"/>
                    </a:cubicBezTo>
                    <a:cubicBezTo>
                      <a:pt x="80564" y="-11509"/>
                      <a:pt x="155521" y="-11509"/>
                      <a:pt x="201558" y="34527"/>
                    </a:cubicBezTo>
                    <a:lnTo>
                      <a:pt x="3408183" y="3241153"/>
                    </a:lnTo>
                    <a:cubicBezTo>
                      <a:pt x="3454219" y="3287189"/>
                      <a:pt x="3454219" y="3362146"/>
                      <a:pt x="3408183" y="3408183"/>
                    </a:cubicBezTo>
                    <a:cubicBezTo>
                      <a:pt x="3385164" y="3431201"/>
                      <a:pt x="3355064" y="3443005"/>
                      <a:pt x="3324373" y="3443005"/>
                    </a:cubicBezTo>
                    <a:lnTo>
                      <a:pt x="3324373" y="3443005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5899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4" name="任意多边形: 形状 23"/>
              <p:cNvSpPr/>
              <p:nvPr>
                <p:custDataLst>
                  <p:tags r:id="rId10"/>
                </p:custDataLst>
              </p:nvPr>
            </p:nvSpPr>
            <p:spPr>
              <a:xfrm>
                <a:off x="882191" y="3388969"/>
                <a:ext cx="4770688" cy="236085"/>
              </a:xfrm>
              <a:custGeom>
                <a:gdLst>
                  <a:gd name="connsiteX0" fmla="*/ 4652646 w 4770688"/>
                  <a:gd name="connsiteY0" fmla="*/ 236085 h 236085"/>
                  <a:gd name="connsiteX1" fmla="*/ 118043 w 4770688"/>
                  <a:gd name="connsiteY1" fmla="*/ 236085 h 236085"/>
                  <a:gd name="connsiteX2" fmla="*/ 0 w 4770688"/>
                  <a:gd name="connsiteY2" fmla="*/ 118043 h 236085"/>
                  <a:gd name="connsiteX3" fmla="*/ 118043 w 4770688"/>
                  <a:gd name="connsiteY3" fmla="*/ 0 h 236085"/>
                  <a:gd name="connsiteX4" fmla="*/ 4652646 w 4770688"/>
                  <a:gd name="connsiteY4" fmla="*/ 0 h 236085"/>
                  <a:gd name="connsiteX5" fmla="*/ 4770689 w 4770688"/>
                  <a:gd name="connsiteY5" fmla="*/ 118043 h 236085"/>
                  <a:gd name="connsiteX6" fmla="*/ 4652646 w 4770688"/>
                  <a:gd name="connsiteY6" fmla="*/ 236085 h 236085"/>
                  <a:gd name="connsiteX7" fmla="*/ 4652646 w 4770688"/>
                  <a:gd name="connsiteY7" fmla="*/ 236085 h 23608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70688" h="236085">
                    <a:moveTo>
                      <a:pt x="4652646" y="236085"/>
                    </a:moveTo>
                    <a:lnTo>
                      <a:pt x="118043" y="236085"/>
                    </a:lnTo>
                    <a:cubicBezTo>
                      <a:pt x="53119" y="236085"/>
                      <a:pt x="0" y="182966"/>
                      <a:pt x="0" y="118043"/>
                    </a:cubicBezTo>
                    <a:cubicBezTo>
                      <a:pt x="0" y="53119"/>
                      <a:pt x="53119" y="0"/>
                      <a:pt x="118043" y="0"/>
                    </a:cubicBezTo>
                    <a:lnTo>
                      <a:pt x="4652646" y="0"/>
                    </a:lnTo>
                    <a:cubicBezTo>
                      <a:pt x="4717570" y="0"/>
                      <a:pt x="4770689" y="53119"/>
                      <a:pt x="4770689" y="118043"/>
                    </a:cubicBezTo>
                    <a:cubicBezTo>
                      <a:pt x="4770689" y="182966"/>
                      <a:pt x="4718160" y="236085"/>
                      <a:pt x="4652646" y="236085"/>
                    </a:cubicBezTo>
                    <a:lnTo>
                      <a:pt x="4652646" y="236085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5899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19" name="任意多边形: 形状 18"/>
            <p:cNvSpPr/>
            <p:nvPr>
              <p:custDataLst>
                <p:tags r:id="rId11"/>
              </p:custDataLst>
            </p:nvPr>
          </p:nvSpPr>
          <p:spPr>
            <a:xfrm>
              <a:off x="1545885" y="1786247"/>
              <a:ext cx="3443300" cy="3442415"/>
            </a:xfrm>
            <a:custGeom>
              <a:gdLst>
                <a:gd name="connsiteX0" fmla="*/ 118338 w 3443300"/>
                <a:gd name="connsiteY0" fmla="*/ 3442415 h 3442415"/>
                <a:gd name="connsiteX1" fmla="*/ 34527 w 3443300"/>
                <a:gd name="connsiteY1" fmla="*/ 3408183 h 3442415"/>
                <a:gd name="connsiteX2" fmla="*/ 34527 w 3443300"/>
                <a:gd name="connsiteY2" fmla="*/ 3241152 h 3442415"/>
                <a:gd name="connsiteX3" fmla="*/ 3241743 w 3443300"/>
                <a:gd name="connsiteY3" fmla="*/ 34527 h 3442415"/>
                <a:gd name="connsiteX4" fmla="*/ 3408773 w 3443300"/>
                <a:gd name="connsiteY4" fmla="*/ 34527 h 3442415"/>
                <a:gd name="connsiteX5" fmla="*/ 3408773 w 3443300"/>
                <a:gd name="connsiteY5" fmla="*/ 201558 h 3442415"/>
                <a:gd name="connsiteX6" fmla="*/ 201558 w 3443300"/>
                <a:gd name="connsiteY6" fmla="*/ 3408183 h 3442415"/>
                <a:gd name="connsiteX7" fmla="*/ 118338 w 3443300"/>
                <a:gd name="connsiteY7" fmla="*/ 3442415 h 3442415"/>
                <a:gd name="connsiteX8" fmla="*/ 118338 w 3443300"/>
                <a:gd name="connsiteY8" fmla="*/ 3442415 h 344241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43300" h="3442415">
                  <a:moveTo>
                    <a:pt x="118338" y="3442415"/>
                  </a:moveTo>
                  <a:cubicBezTo>
                    <a:pt x="88237" y="3442415"/>
                    <a:pt x="58136" y="3431201"/>
                    <a:pt x="34527" y="3408183"/>
                  </a:cubicBezTo>
                  <a:cubicBezTo>
                    <a:pt x="-11509" y="3362146"/>
                    <a:pt x="-11509" y="3287189"/>
                    <a:pt x="34527" y="3241152"/>
                  </a:cubicBezTo>
                  <a:lnTo>
                    <a:pt x="3241743" y="34527"/>
                  </a:lnTo>
                  <a:cubicBezTo>
                    <a:pt x="3287779" y="-11509"/>
                    <a:pt x="3362737" y="-11509"/>
                    <a:pt x="3408773" y="34527"/>
                  </a:cubicBezTo>
                  <a:cubicBezTo>
                    <a:pt x="3454810" y="80564"/>
                    <a:pt x="3454810" y="155521"/>
                    <a:pt x="3408773" y="201558"/>
                  </a:cubicBezTo>
                  <a:lnTo>
                    <a:pt x="201558" y="3408183"/>
                  </a:lnTo>
                  <a:cubicBezTo>
                    <a:pt x="178539" y="3430611"/>
                    <a:pt x="148439" y="3442415"/>
                    <a:pt x="118338" y="3442415"/>
                  </a:cubicBezTo>
                  <a:lnTo>
                    <a:pt x="118338" y="344241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589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" name="任意多边形: 形状 19"/>
            <p:cNvSpPr/>
            <p:nvPr>
              <p:custDataLst>
                <p:tags r:id="rId12"/>
              </p:custDataLst>
            </p:nvPr>
          </p:nvSpPr>
          <p:spPr>
            <a:xfrm>
              <a:off x="1511947" y="1751129"/>
              <a:ext cx="3511765" cy="3511764"/>
            </a:xfrm>
            <a:custGeom>
              <a:gdLst>
                <a:gd name="connsiteX0" fmla="*/ 1755883 w 3511765"/>
                <a:gd name="connsiteY0" fmla="*/ 0 h 3511764"/>
                <a:gd name="connsiteX1" fmla="*/ 0 w 3511765"/>
                <a:gd name="connsiteY1" fmla="*/ 1755883 h 3511764"/>
                <a:gd name="connsiteX2" fmla="*/ 1755883 w 3511765"/>
                <a:gd name="connsiteY2" fmla="*/ 3511765 h 3511764"/>
                <a:gd name="connsiteX3" fmla="*/ 3511765 w 3511765"/>
                <a:gd name="connsiteY3" fmla="*/ 1755883 h 3511764"/>
                <a:gd name="connsiteX4" fmla="*/ 1755883 w 3511765"/>
                <a:gd name="connsiteY4" fmla="*/ 0 h 3511764"/>
                <a:gd name="connsiteX5" fmla="*/ 1755883 w 3511765"/>
                <a:gd name="connsiteY5" fmla="*/ 0 h 3511764"/>
                <a:gd name="connsiteX6" fmla="*/ 1755883 w 3511765"/>
                <a:gd name="connsiteY6" fmla="*/ 3048448 h 3511764"/>
                <a:gd name="connsiteX7" fmla="*/ 463317 w 3511765"/>
                <a:gd name="connsiteY7" fmla="*/ 1755883 h 3511764"/>
                <a:gd name="connsiteX8" fmla="*/ 1755883 w 3511765"/>
                <a:gd name="connsiteY8" fmla="*/ 463907 h 3511764"/>
                <a:gd name="connsiteX9" fmla="*/ 3048448 w 3511765"/>
                <a:gd name="connsiteY9" fmla="*/ 1756473 h 3511764"/>
                <a:gd name="connsiteX10" fmla="*/ 1755883 w 3511765"/>
                <a:gd name="connsiteY10" fmla="*/ 3048448 h 3511764"/>
                <a:gd name="connsiteX11" fmla="*/ 1755883 w 3511765"/>
                <a:gd name="connsiteY11" fmla="*/ 3048448 h 351176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11764" h="3511764">
                  <a:moveTo>
                    <a:pt x="1755883" y="0"/>
                  </a:moveTo>
                  <a:cubicBezTo>
                    <a:pt x="786163" y="0"/>
                    <a:pt x="0" y="786163"/>
                    <a:pt x="0" y="1755883"/>
                  </a:cubicBezTo>
                  <a:cubicBezTo>
                    <a:pt x="0" y="2725602"/>
                    <a:pt x="785573" y="3511765"/>
                    <a:pt x="1755883" y="3511765"/>
                  </a:cubicBezTo>
                  <a:cubicBezTo>
                    <a:pt x="2726192" y="3511765"/>
                    <a:pt x="3511765" y="2725602"/>
                    <a:pt x="3511765" y="1755883"/>
                  </a:cubicBezTo>
                  <a:cubicBezTo>
                    <a:pt x="3511765" y="786163"/>
                    <a:pt x="2725602" y="0"/>
                    <a:pt x="1755883" y="0"/>
                  </a:cubicBezTo>
                  <a:lnTo>
                    <a:pt x="1755883" y="0"/>
                  </a:lnTo>
                  <a:close/>
                  <a:moveTo>
                    <a:pt x="1755883" y="3048448"/>
                  </a:moveTo>
                  <a:cubicBezTo>
                    <a:pt x="1042315" y="3048448"/>
                    <a:pt x="463317" y="2470040"/>
                    <a:pt x="463317" y="1755883"/>
                  </a:cubicBezTo>
                  <a:cubicBezTo>
                    <a:pt x="463317" y="1041725"/>
                    <a:pt x="1042315" y="463907"/>
                    <a:pt x="1755883" y="463907"/>
                  </a:cubicBezTo>
                  <a:cubicBezTo>
                    <a:pt x="2469450" y="463907"/>
                    <a:pt x="3048448" y="1042316"/>
                    <a:pt x="3048448" y="1756473"/>
                  </a:cubicBezTo>
                  <a:cubicBezTo>
                    <a:pt x="3047858" y="2470630"/>
                    <a:pt x="2468859" y="3048448"/>
                    <a:pt x="1755883" y="3048448"/>
                  </a:cubicBezTo>
                  <a:lnTo>
                    <a:pt x="1755883" y="3048448"/>
                  </a:lnTo>
                  <a:close/>
                </a:path>
              </a:pathLst>
            </a:custGeom>
            <a:solidFill>
              <a:schemeClr val="accent1"/>
            </a:solidFill>
            <a:ln w="589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任意多边形: 形状 20"/>
            <p:cNvSpPr/>
            <p:nvPr>
              <p:custDataLst>
                <p:tags r:id="rId13"/>
              </p:custDataLst>
            </p:nvPr>
          </p:nvSpPr>
          <p:spPr>
            <a:xfrm>
              <a:off x="2897767" y="3137538"/>
              <a:ext cx="738946" cy="738946"/>
            </a:xfrm>
            <a:custGeom>
              <a:gdLst>
                <a:gd name="connsiteX0" fmla="*/ 0 w 738946"/>
                <a:gd name="connsiteY0" fmla="*/ 369473 h 738946"/>
                <a:gd name="connsiteX1" fmla="*/ 184736 w 738946"/>
                <a:gd name="connsiteY1" fmla="*/ 689368 h 738946"/>
                <a:gd name="connsiteX2" fmla="*/ 554210 w 738946"/>
                <a:gd name="connsiteY2" fmla="*/ 689368 h 738946"/>
                <a:gd name="connsiteX3" fmla="*/ 738946 w 738946"/>
                <a:gd name="connsiteY3" fmla="*/ 369473 h 738946"/>
                <a:gd name="connsiteX4" fmla="*/ 369473 w 738946"/>
                <a:gd name="connsiteY4" fmla="*/ 0 h 738946"/>
                <a:gd name="connsiteX5" fmla="*/ 0 w 738946"/>
                <a:gd name="connsiteY5" fmla="*/ 369473 h 738946"/>
                <a:gd name="connsiteX6" fmla="*/ 0 w 738946"/>
                <a:gd name="connsiteY6" fmla="*/ 369473 h 73894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8946" h="738946">
                  <a:moveTo>
                    <a:pt x="0" y="369473"/>
                  </a:moveTo>
                  <a:cubicBezTo>
                    <a:pt x="0" y="501681"/>
                    <a:pt x="70235" y="623855"/>
                    <a:pt x="184736" y="689368"/>
                  </a:cubicBezTo>
                  <a:cubicBezTo>
                    <a:pt x="299238" y="755472"/>
                    <a:pt x="440299" y="755472"/>
                    <a:pt x="554210" y="689368"/>
                  </a:cubicBezTo>
                  <a:cubicBezTo>
                    <a:pt x="668711" y="623265"/>
                    <a:pt x="738946" y="501090"/>
                    <a:pt x="738946" y="369473"/>
                  </a:cubicBezTo>
                  <a:cubicBezTo>
                    <a:pt x="738946" y="165260"/>
                    <a:pt x="573687" y="0"/>
                    <a:pt x="369473" y="0"/>
                  </a:cubicBezTo>
                  <a:cubicBezTo>
                    <a:pt x="165850" y="0"/>
                    <a:pt x="0" y="165260"/>
                    <a:pt x="0" y="369473"/>
                  </a:cubicBezTo>
                  <a:lnTo>
                    <a:pt x="0" y="369473"/>
                  </a:lnTo>
                  <a:close/>
                </a:path>
              </a:pathLst>
            </a:custGeom>
            <a:solidFill>
              <a:schemeClr val="accent1"/>
            </a:solidFill>
            <a:ln w="589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" name="任意多边形: 形状 21"/>
            <p:cNvSpPr/>
            <p:nvPr>
              <p:custDataLst>
                <p:tags r:id="rId14"/>
              </p:custDataLst>
            </p:nvPr>
          </p:nvSpPr>
          <p:spPr>
            <a:xfrm>
              <a:off x="2827531" y="3067303"/>
              <a:ext cx="880597" cy="880597"/>
            </a:xfrm>
            <a:custGeom>
              <a:gdLst>
                <a:gd name="connsiteX0" fmla="*/ 440299 w 880597"/>
                <a:gd name="connsiteY0" fmla="*/ 880597 h 880597"/>
                <a:gd name="connsiteX1" fmla="*/ 0 w 880597"/>
                <a:gd name="connsiteY1" fmla="*/ 440299 h 880597"/>
                <a:gd name="connsiteX2" fmla="*/ 440299 w 880597"/>
                <a:gd name="connsiteY2" fmla="*/ 0 h 880597"/>
                <a:gd name="connsiteX3" fmla="*/ 880597 w 880597"/>
                <a:gd name="connsiteY3" fmla="*/ 440299 h 880597"/>
                <a:gd name="connsiteX4" fmla="*/ 440299 w 880597"/>
                <a:gd name="connsiteY4" fmla="*/ 880597 h 880597"/>
                <a:gd name="connsiteX5" fmla="*/ 440299 w 880597"/>
                <a:gd name="connsiteY5" fmla="*/ 880597 h 880597"/>
                <a:gd name="connsiteX6" fmla="*/ 440299 w 880597"/>
                <a:gd name="connsiteY6" fmla="*/ 141061 h 880597"/>
                <a:gd name="connsiteX7" fmla="*/ 141651 w 880597"/>
                <a:gd name="connsiteY7" fmla="*/ 439708 h 880597"/>
                <a:gd name="connsiteX8" fmla="*/ 440299 w 880597"/>
                <a:gd name="connsiteY8" fmla="*/ 738356 h 880597"/>
                <a:gd name="connsiteX9" fmla="*/ 738946 w 880597"/>
                <a:gd name="connsiteY9" fmla="*/ 439708 h 880597"/>
                <a:gd name="connsiteX10" fmla="*/ 440299 w 880597"/>
                <a:gd name="connsiteY10" fmla="*/ 141061 h 880597"/>
                <a:gd name="connsiteX11" fmla="*/ 440299 w 880597"/>
                <a:gd name="connsiteY11" fmla="*/ 141061 h 88059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0597" h="880597">
                  <a:moveTo>
                    <a:pt x="440299" y="880597"/>
                  </a:moveTo>
                  <a:cubicBezTo>
                    <a:pt x="197721" y="880597"/>
                    <a:pt x="0" y="682876"/>
                    <a:pt x="0" y="440299"/>
                  </a:cubicBezTo>
                  <a:cubicBezTo>
                    <a:pt x="0" y="197721"/>
                    <a:pt x="197721" y="0"/>
                    <a:pt x="440299" y="0"/>
                  </a:cubicBezTo>
                  <a:cubicBezTo>
                    <a:pt x="682876" y="0"/>
                    <a:pt x="880597" y="197721"/>
                    <a:pt x="880597" y="440299"/>
                  </a:cubicBezTo>
                  <a:cubicBezTo>
                    <a:pt x="880597" y="682876"/>
                    <a:pt x="682876" y="880597"/>
                    <a:pt x="440299" y="880597"/>
                  </a:cubicBezTo>
                  <a:lnTo>
                    <a:pt x="440299" y="880597"/>
                  </a:lnTo>
                  <a:close/>
                  <a:moveTo>
                    <a:pt x="440299" y="141061"/>
                  </a:moveTo>
                  <a:cubicBezTo>
                    <a:pt x="275629" y="141061"/>
                    <a:pt x="141651" y="275039"/>
                    <a:pt x="141651" y="439708"/>
                  </a:cubicBezTo>
                  <a:cubicBezTo>
                    <a:pt x="141651" y="604378"/>
                    <a:pt x="275629" y="738356"/>
                    <a:pt x="440299" y="738356"/>
                  </a:cubicBezTo>
                  <a:cubicBezTo>
                    <a:pt x="604968" y="738356"/>
                    <a:pt x="738946" y="604378"/>
                    <a:pt x="738946" y="439708"/>
                  </a:cubicBezTo>
                  <a:cubicBezTo>
                    <a:pt x="738946" y="275039"/>
                    <a:pt x="604968" y="141061"/>
                    <a:pt x="440299" y="141061"/>
                  </a:cubicBezTo>
                  <a:lnTo>
                    <a:pt x="440299" y="141061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589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10" name="矩形 9"/>
          <p:cNvSpPr/>
          <p:nvPr userDrawn="1">
            <p:custDataLst>
              <p:tags r:id="rId15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6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1440" tIns="45720" rIns="91440" bIns="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20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1440" tIns="0" rIns="91440" bIns="45720"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94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95.xml" /><Relationship Id="rId21" Type="http://schemas.openxmlformats.org/officeDocument/2006/relationships/tags" Target="../tags/tag196.xml" /><Relationship Id="rId22" Type="http://schemas.openxmlformats.org/officeDocument/2006/relationships/tags" Target="../tags/tag197.xml" /><Relationship Id="rId23" Type="http://schemas.openxmlformats.org/officeDocument/2006/relationships/tags" Target="../tags/tag198.xml" /><Relationship Id="rId24" Type="http://schemas.openxmlformats.org/officeDocument/2006/relationships/tags" Target="../tags/tag199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200.xml" /><Relationship Id="rId3" Type="http://schemas.openxmlformats.org/officeDocument/2006/relationships/tags" Target="../tags/tag2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10.xml" /><Relationship Id="rId11" Type="http://schemas.openxmlformats.org/officeDocument/2006/relationships/tags" Target="../tags/tag211.xml" /><Relationship Id="rId12" Type="http://schemas.openxmlformats.org/officeDocument/2006/relationships/tags" Target="../tags/tag212.xml" /><Relationship Id="rId13" Type="http://schemas.openxmlformats.org/officeDocument/2006/relationships/tags" Target="../tags/tag213.xml" /><Relationship Id="rId14" Type="http://schemas.openxmlformats.org/officeDocument/2006/relationships/tags" Target="../tags/tag214.xml" /><Relationship Id="rId15" Type="http://schemas.openxmlformats.org/officeDocument/2006/relationships/tags" Target="../tags/tag215.xml" /><Relationship Id="rId16" Type="http://schemas.openxmlformats.org/officeDocument/2006/relationships/tags" Target="../tags/tag216.xml" /><Relationship Id="rId17" Type="http://schemas.openxmlformats.org/officeDocument/2006/relationships/tags" Target="../tags/tag217.xml" /><Relationship Id="rId18" Type="http://schemas.openxmlformats.org/officeDocument/2006/relationships/tags" Target="../tags/tag218.xml" /><Relationship Id="rId19" Type="http://schemas.openxmlformats.org/officeDocument/2006/relationships/tags" Target="../tags/tag219.xml" /><Relationship Id="rId2" Type="http://schemas.openxmlformats.org/officeDocument/2006/relationships/tags" Target="../tags/tag202.xml" /><Relationship Id="rId20" Type="http://schemas.openxmlformats.org/officeDocument/2006/relationships/tags" Target="../tags/tag220.xml" /><Relationship Id="rId21" Type="http://schemas.openxmlformats.org/officeDocument/2006/relationships/tags" Target="../tags/tag221.xml" /><Relationship Id="rId22" Type="http://schemas.openxmlformats.org/officeDocument/2006/relationships/tags" Target="../tags/tag222.xml" /><Relationship Id="rId23" Type="http://schemas.openxmlformats.org/officeDocument/2006/relationships/tags" Target="../tags/tag223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24.xml" /><Relationship Id="rId3" Type="http://schemas.openxmlformats.org/officeDocument/2006/relationships/tags" Target="../tags/tag225.xml" /><Relationship Id="rId4" Type="http://schemas.openxmlformats.org/officeDocument/2006/relationships/tags" Target="../tags/tag22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3.xml" /><Relationship Id="rId11" Type="http://schemas.openxmlformats.org/officeDocument/2006/relationships/image" Target="../media/image5.jpeg" /><Relationship Id="rId12" Type="http://schemas.openxmlformats.org/officeDocument/2006/relationships/tags" Target="../tags/tag234.xml" /><Relationship Id="rId13" Type="http://schemas.openxmlformats.org/officeDocument/2006/relationships/image" Target="../media/image6.jpeg" /><Relationship Id="rId14" Type="http://schemas.openxmlformats.org/officeDocument/2006/relationships/tags" Target="../tags/tag235.xml" /><Relationship Id="rId15" Type="http://schemas.openxmlformats.org/officeDocument/2006/relationships/tags" Target="../tags/tag236.xml" /><Relationship Id="rId16" Type="http://schemas.openxmlformats.org/officeDocument/2006/relationships/tags" Target="../tags/tag237.xml" /><Relationship Id="rId17" Type="http://schemas.openxmlformats.org/officeDocument/2006/relationships/tags" Target="../tags/tag238.xml" /><Relationship Id="rId18" Type="http://schemas.openxmlformats.org/officeDocument/2006/relationships/tags" Target="../tags/tag239.xml" /><Relationship Id="rId19" Type="http://schemas.openxmlformats.org/officeDocument/2006/relationships/tags" Target="../tags/tag240.xml" /><Relationship Id="rId2" Type="http://schemas.openxmlformats.org/officeDocument/2006/relationships/notesSlide" Target="../notesSlides/notesSlide1.xml" /><Relationship Id="rId20" Type="http://schemas.openxmlformats.org/officeDocument/2006/relationships/tags" Target="../tags/tag241.xml" /><Relationship Id="rId21" Type="http://schemas.openxmlformats.org/officeDocument/2006/relationships/tags" Target="../tags/tag242.xml" /><Relationship Id="rId22" Type="http://schemas.openxmlformats.org/officeDocument/2006/relationships/tags" Target="../tags/tag243.xml" /><Relationship Id="rId23" Type="http://schemas.openxmlformats.org/officeDocument/2006/relationships/tags" Target="../tags/tag244.xml" /><Relationship Id="rId24" Type="http://schemas.openxmlformats.org/officeDocument/2006/relationships/tags" Target="../tags/tag245.xml" /><Relationship Id="rId25" Type="http://schemas.openxmlformats.org/officeDocument/2006/relationships/tags" Target="../tags/tag246.xml" /><Relationship Id="rId3" Type="http://schemas.openxmlformats.org/officeDocument/2006/relationships/tags" Target="../tags/tag227.xml" /><Relationship Id="rId4" Type="http://schemas.openxmlformats.org/officeDocument/2006/relationships/tags" Target="../tags/tag228.xml" /><Relationship Id="rId5" Type="http://schemas.openxmlformats.org/officeDocument/2006/relationships/tags" Target="../tags/tag229.xml" /><Relationship Id="rId6" Type="http://schemas.openxmlformats.org/officeDocument/2006/relationships/tags" Target="../tags/tag230.xml" /><Relationship Id="rId7" Type="http://schemas.openxmlformats.org/officeDocument/2006/relationships/tags" Target="../tags/tag231.xml" /><Relationship Id="rId8" Type="http://schemas.openxmlformats.org/officeDocument/2006/relationships/tags" Target="../tags/tag232.xml" /><Relationship Id="rId9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3.xml" /><Relationship Id="rId11" Type="http://schemas.openxmlformats.org/officeDocument/2006/relationships/tags" Target="../tags/tag254.xml" /><Relationship Id="rId12" Type="http://schemas.openxmlformats.org/officeDocument/2006/relationships/tags" Target="../tags/tag255.xml" /><Relationship Id="rId13" Type="http://schemas.openxmlformats.org/officeDocument/2006/relationships/tags" Target="../tags/tag256.xml" /><Relationship Id="rId14" Type="http://schemas.openxmlformats.org/officeDocument/2006/relationships/tags" Target="../tags/tag257.xml" /><Relationship Id="rId15" Type="http://schemas.openxmlformats.org/officeDocument/2006/relationships/tags" Target="../tags/tag258.xml" /><Relationship Id="rId16" Type="http://schemas.openxmlformats.org/officeDocument/2006/relationships/tags" Target="../tags/tag259.xml" /><Relationship Id="rId17" Type="http://schemas.openxmlformats.org/officeDocument/2006/relationships/tags" Target="../tags/tag260.xml" /><Relationship Id="rId18" Type="http://schemas.openxmlformats.org/officeDocument/2006/relationships/tags" Target="../tags/tag261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47.xml" /><Relationship Id="rId4" Type="http://schemas.openxmlformats.org/officeDocument/2006/relationships/tags" Target="../tags/tag248.xml" /><Relationship Id="rId5" Type="http://schemas.openxmlformats.org/officeDocument/2006/relationships/tags" Target="../tags/tag249.xml" /><Relationship Id="rId6" Type="http://schemas.openxmlformats.org/officeDocument/2006/relationships/tags" Target="../tags/tag250.xml" /><Relationship Id="rId7" Type="http://schemas.openxmlformats.org/officeDocument/2006/relationships/tags" Target="../tags/tag251.xml" /><Relationship Id="rId8" Type="http://schemas.openxmlformats.org/officeDocument/2006/relationships/tags" Target="../tags/tag252.xml" /><Relationship Id="rId9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9.xml" /><Relationship Id="rId11" Type="http://schemas.openxmlformats.org/officeDocument/2006/relationships/tags" Target="../tags/tag270.xml" /><Relationship Id="rId12" Type="http://schemas.openxmlformats.org/officeDocument/2006/relationships/image" Target="../media/image8.jpeg" /><Relationship Id="rId13" Type="http://schemas.openxmlformats.org/officeDocument/2006/relationships/tags" Target="../tags/tag271.xml" /><Relationship Id="rId14" Type="http://schemas.openxmlformats.org/officeDocument/2006/relationships/tags" Target="../tags/tag272.xml" /><Relationship Id="rId15" Type="http://schemas.openxmlformats.org/officeDocument/2006/relationships/tags" Target="../tags/tag273.xml" /><Relationship Id="rId16" Type="http://schemas.openxmlformats.org/officeDocument/2006/relationships/image" Target="../media/image9.jpeg" /><Relationship Id="rId17" Type="http://schemas.openxmlformats.org/officeDocument/2006/relationships/tags" Target="../tags/tag274.xml" /><Relationship Id="rId18" Type="http://schemas.openxmlformats.org/officeDocument/2006/relationships/tags" Target="../tags/tag275.xml" /><Relationship Id="rId19" Type="http://schemas.openxmlformats.org/officeDocument/2006/relationships/tags" Target="../tags/tag276.xml" /><Relationship Id="rId2" Type="http://schemas.openxmlformats.org/officeDocument/2006/relationships/notesSlide" Target="../notesSlides/notesSlide3.xml" /><Relationship Id="rId20" Type="http://schemas.openxmlformats.org/officeDocument/2006/relationships/image" Target="../media/image10.jpeg" /><Relationship Id="rId21" Type="http://schemas.openxmlformats.org/officeDocument/2006/relationships/tags" Target="../tags/tag277.xml" /><Relationship Id="rId22" Type="http://schemas.openxmlformats.org/officeDocument/2006/relationships/tags" Target="../tags/tag278.xml" /><Relationship Id="rId23" Type="http://schemas.openxmlformats.org/officeDocument/2006/relationships/tags" Target="../tags/tag279.xml" /><Relationship Id="rId24" Type="http://schemas.openxmlformats.org/officeDocument/2006/relationships/tags" Target="../tags/tag280.xml" /><Relationship Id="rId25" Type="http://schemas.openxmlformats.org/officeDocument/2006/relationships/tags" Target="../tags/tag281.xml" /><Relationship Id="rId26" Type="http://schemas.openxmlformats.org/officeDocument/2006/relationships/tags" Target="../tags/tag282.xml" /><Relationship Id="rId27" Type="http://schemas.openxmlformats.org/officeDocument/2006/relationships/tags" Target="../tags/tag283.xml" /><Relationship Id="rId28" Type="http://schemas.openxmlformats.org/officeDocument/2006/relationships/tags" Target="../tags/tag284.xml" /><Relationship Id="rId29" Type="http://schemas.openxmlformats.org/officeDocument/2006/relationships/tags" Target="../tags/tag285.xml" /><Relationship Id="rId3" Type="http://schemas.openxmlformats.org/officeDocument/2006/relationships/tags" Target="../tags/tag262.xml" /><Relationship Id="rId30" Type="http://schemas.openxmlformats.org/officeDocument/2006/relationships/tags" Target="../tags/tag286.xml" /><Relationship Id="rId31" Type="http://schemas.openxmlformats.org/officeDocument/2006/relationships/tags" Target="../tags/tag287.xml" /><Relationship Id="rId4" Type="http://schemas.openxmlformats.org/officeDocument/2006/relationships/tags" Target="../tags/tag263.xml" /><Relationship Id="rId5" Type="http://schemas.openxmlformats.org/officeDocument/2006/relationships/tags" Target="../tags/tag264.xml" /><Relationship Id="rId6" Type="http://schemas.openxmlformats.org/officeDocument/2006/relationships/tags" Target="../tags/tag265.xml" /><Relationship Id="rId7" Type="http://schemas.openxmlformats.org/officeDocument/2006/relationships/tags" Target="../tags/tag266.xml" /><Relationship Id="rId8" Type="http://schemas.openxmlformats.org/officeDocument/2006/relationships/tags" Target="../tags/tag267.xml" /><Relationship Id="rId9" Type="http://schemas.openxmlformats.org/officeDocument/2006/relationships/tags" Target="../tags/tag26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88.xml" /><Relationship Id="rId3" Type="http://schemas.openxmlformats.org/officeDocument/2006/relationships/tags" Target="../tags/tag289.xml" /><Relationship Id="rId4" Type="http://schemas.openxmlformats.org/officeDocument/2006/relationships/tags" Target="../tags/tag29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7.xml" /><Relationship Id="rId11" Type="http://schemas.openxmlformats.org/officeDocument/2006/relationships/tags" Target="../tags/tag298.xml" /><Relationship Id="rId12" Type="http://schemas.openxmlformats.org/officeDocument/2006/relationships/tags" Target="../tags/tag299.xml" /><Relationship Id="rId13" Type="http://schemas.openxmlformats.org/officeDocument/2006/relationships/tags" Target="../tags/tag300.xml" /><Relationship Id="rId14" Type="http://schemas.openxmlformats.org/officeDocument/2006/relationships/tags" Target="../tags/tag301.xml" /><Relationship Id="rId15" Type="http://schemas.openxmlformats.org/officeDocument/2006/relationships/tags" Target="../tags/tag302.xml" /><Relationship Id="rId16" Type="http://schemas.openxmlformats.org/officeDocument/2006/relationships/tags" Target="../tags/tag303.xml" /><Relationship Id="rId17" Type="http://schemas.openxmlformats.org/officeDocument/2006/relationships/tags" Target="../tags/tag304.xml" /><Relationship Id="rId18" Type="http://schemas.openxmlformats.org/officeDocument/2006/relationships/tags" Target="../tags/tag30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291.xml" /><Relationship Id="rId4" Type="http://schemas.openxmlformats.org/officeDocument/2006/relationships/tags" Target="../tags/tag292.xml" /><Relationship Id="rId5" Type="http://schemas.openxmlformats.org/officeDocument/2006/relationships/tags" Target="../tags/tag293.xml" /><Relationship Id="rId6" Type="http://schemas.openxmlformats.org/officeDocument/2006/relationships/tags" Target="../tags/tag294.xml" /><Relationship Id="rId7" Type="http://schemas.openxmlformats.org/officeDocument/2006/relationships/tags" Target="../tags/tag295.xml" /><Relationship Id="rId8" Type="http://schemas.openxmlformats.org/officeDocument/2006/relationships/tags" Target="../tags/tag296.xml" /><Relationship Id="rId9" Type="http://schemas.openxmlformats.org/officeDocument/2006/relationships/image" Target="../media/image1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13.jpeg" /><Relationship Id="rId11" Type="http://schemas.openxmlformats.org/officeDocument/2006/relationships/tags" Target="../tags/tag313.xml" /><Relationship Id="rId12" Type="http://schemas.openxmlformats.org/officeDocument/2006/relationships/image" Target="../media/image14.jpeg" /><Relationship Id="rId13" Type="http://schemas.openxmlformats.org/officeDocument/2006/relationships/tags" Target="../tags/tag314.xml" /><Relationship Id="rId14" Type="http://schemas.openxmlformats.org/officeDocument/2006/relationships/tags" Target="../tags/tag315.xml" /><Relationship Id="rId15" Type="http://schemas.openxmlformats.org/officeDocument/2006/relationships/tags" Target="../tags/tag316.xml" /><Relationship Id="rId16" Type="http://schemas.openxmlformats.org/officeDocument/2006/relationships/tags" Target="../tags/tag317.xml" /><Relationship Id="rId17" Type="http://schemas.openxmlformats.org/officeDocument/2006/relationships/tags" Target="../tags/tag318.xml" /><Relationship Id="rId18" Type="http://schemas.openxmlformats.org/officeDocument/2006/relationships/tags" Target="../tags/tag319.xml" /><Relationship Id="rId19" Type="http://schemas.openxmlformats.org/officeDocument/2006/relationships/tags" Target="../tags/tag320.xml" /><Relationship Id="rId2" Type="http://schemas.openxmlformats.org/officeDocument/2006/relationships/tags" Target="../tags/tag306.xml" /><Relationship Id="rId20" Type="http://schemas.openxmlformats.org/officeDocument/2006/relationships/tags" Target="../tags/tag321.xml" /><Relationship Id="rId21" Type="http://schemas.openxmlformats.org/officeDocument/2006/relationships/tags" Target="../tags/tag322.xml" /><Relationship Id="rId22" Type="http://schemas.openxmlformats.org/officeDocument/2006/relationships/tags" Target="../tags/tag323.xml" /><Relationship Id="rId23" Type="http://schemas.openxmlformats.org/officeDocument/2006/relationships/tags" Target="../tags/tag324.xml" /><Relationship Id="rId24" Type="http://schemas.openxmlformats.org/officeDocument/2006/relationships/tags" Target="../tags/tag325.xml" /><Relationship Id="rId25" Type="http://schemas.openxmlformats.org/officeDocument/2006/relationships/tags" Target="../tags/tag326.xml" /><Relationship Id="rId26" Type="http://schemas.openxmlformats.org/officeDocument/2006/relationships/tags" Target="../tags/tag327.xml" /><Relationship Id="rId27" Type="http://schemas.openxmlformats.org/officeDocument/2006/relationships/tags" Target="../tags/tag328.xml" /><Relationship Id="rId3" Type="http://schemas.openxmlformats.org/officeDocument/2006/relationships/tags" Target="../tags/tag307.xml" /><Relationship Id="rId4" Type="http://schemas.openxmlformats.org/officeDocument/2006/relationships/tags" Target="../tags/tag308.xml" /><Relationship Id="rId5" Type="http://schemas.openxmlformats.org/officeDocument/2006/relationships/tags" Target="../tags/tag309.xml" /><Relationship Id="rId6" Type="http://schemas.openxmlformats.org/officeDocument/2006/relationships/tags" Target="../tags/tag310.xml" /><Relationship Id="rId7" Type="http://schemas.openxmlformats.org/officeDocument/2006/relationships/tags" Target="../tags/tag311.xml" /><Relationship Id="rId8" Type="http://schemas.openxmlformats.org/officeDocument/2006/relationships/image" Target="../media/image12.jpeg" /><Relationship Id="rId9" Type="http://schemas.openxmlformats.org/officeDocument/2006/relationships/tags" Target="../tags/tag3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6.xml" /><Relationship Id="rId11" Type="http://schemas.openxmlformats.org/officeDocument/2006/relationships/tags" Target="../tags/tag337.xml" /><Relationship Id="rId12" Type="http://schemas.openxmlformats.org/officeDocument/2006/relationships/tags" Target="../tags/tag338.xml" /><Relationship Id="rId13" Type="http://schemas.openxmlformats.org/officeDocument/2006/relationships/tags" Target="../tags/tag339.xml" /><Relationship Id="rId14" Type="http://schemas.openxmlformats.org/officeDocument/2006/relationships/tags" Target="../tags/tag340.xml" /><Relationship Id="rId15" Type="http://schemas.openxmlformats.org/officeDocument/2006/relationships/tags" Target="../tags/tag341.xml" /><Relationship Id="rId16" Type="http://schemas.openxmlformats.org/officeDocument/2006/relationships/tags" Target="../tags/tag342.xml" /><Relationship Id="rId17" Type="http://schemas.openxmlformats.org/officeDocument/2006/relationships/tags" Target="../tags/tag343.xml" /><Relationship Id="rId18" Type="http://schemas.openxmlformats.org/officeDocument/2006/relationships/tags" Target="../tags/tag344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329.xml" /><Relationship Id="rId4" Type="http://schemas.openxmlformats.org/officeDocument/2006/relationships/tags" Target="../tags/tag330.xml" /><Relationship Id="rId5" Type="http://schemas.openxmlformats.org/officeDocument/2006/relationships/tags" Target="../tags/tag331.xml" /><Relationship Id="rId6" Type="http://schemas.openxmlformats.org/officeDocument/2006/relationships/tags" Target="../tags/tag332.xml" /><Relationship Id="rId7" Type="http://schemas.openxmlformats.org/officeDocument/2006/relationships/tags" Target="../tags/tag333.xml" /><Relationship Id="rId8" Type="http://schemas.openxmlformats.org/officeDocument/2006/relationships/tags" Target="../tags/tag334.xml" /><Relationship Id="rId9" Type="http://schemas.openxmlformats.org/officeDocument/2006/relationships/tags" Target="../tags/tag33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45.xml" /><Relationship Id="rId3" Type="http://schemas.openxmlformats.org/officeDocument/2006/relationships/tags" Target="../tags/tag346.xml" /><Relationship Id="rId4" Type="http://schemas.openxmlformats.org/officeDocument/2006/relationships/tags" Target="../tags/tag34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804310406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24549" y="1888492"/>
            <a:ext cx="5560485" cy="1525588"/>
          </a:xfrm>
        </p:spPr>
        <p:txBody>
          <a:bodyPr>
            <a:normAutofit fontScale="90000"/>
          </a:bodyPr>
          <a:lstStyle/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4900">
                <a:solidFill>
                  <a:schemeClr val="lt1"/>
                </a:solidFill>
              </a:rPr>
              <a:t>海明威的拳击家阅读理解</a:t>
            </a:r>
            <a:endParaRPr lang="zh-CN" altLang="en-US" sz="4900">
              <a:solidFill>
                <a:schemeClr val="lt1"/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1381125" y="2866665"/>
            <a:ext cx="2062480" cy="1124034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4000" b="1" kern="1200" spc="6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6600" b="0">
                <a:solidFill>
                  <a:schemeClr val="lt1"/>
                </a:solidFill>
                <a:ea typeface="汉仪旗黑-85S" panose="00020600040101010101" pitchFamily="18" charset="-122"/>
                <a:sym typeface="Arial" pitchFamily="34" charset="0"/>
              </a:rPr>
              <a:t>目录</a:t>
            </a:r>
            <a:endParaRPr lang="zh-CN" altLang="en-US" sz="6600" b="0">
              <a:solidFill>
                <a:schemeClr val="lt1"/>
              </a:solidFill>
              <a:ea typeface="汉仪旗黑-85S" panose="00020600040101010101" pitchFamily="18" charset="-122"/>
              <a:sym typeface="Arial" pitchFamily="34" charset="0"/>
            </a:endParaRPr>
          </a:p>
        </p:txBody>
      </p:sp>
      <p:sp>
        <p:nvSpPr>
          <p:cNvPr id="90" name="文本框 89"/>
          <p:cNvSpPr txBox="1"/>
          <p:nvPr>
            <p:custDataLst>
              <p:tags r:id="rId3"/>
            </p:custDataLst>
          </p:nvPr>
        </p:nvSpPr>
        <p:spPr>
          <a:xfrm>
            <a:off x="7374890" y="824126"/>
            <a:ext cx="3435350" cy="396042"/>
          </a:xfrm>
          <a:prstGeom prst="rect">
            <a:avLst/>
          </a:prstGeom>
          <a:noFill/>
        </p:spPr>
        <p:txBody>
          <a:bodyPr wrap="square" lIns="91440" tIns="45720" rIns="91440" bIns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r>
              <a:rPr lang="zh-CN" altLang="en-US" sz="1400" b="1" spc="200">
                <a:solidFill>
                  <a:schemeClr val="dk1"/>
                </a:solidFill>
                <a:uFillTx/>
                <a:latin typeface="Arial" pitchFamily="34" charset="0"/>
                <a:ea typeface="微软雅黑"/>
              </a:rPr>
              <a:t>海明威的拳击家简介</a:t>
            </a:r>
            <a:endParaRPr lang="zh-CN" altLang="en-US" sz="1400" b="1" spc="200">
              <a:solidFill>
                <a:schemeClr val="dk1"/>
              </a:solidFill>
              <a:uFillTx/>
              <a:latin typeface="Arial" pitchFamily="34" charset="0"/>
              <a:ea typeface="微软雅黑"/>
            </a:endParaRPr>
          </a:p>
        </p:txBody>
      </p:sp>
      <p:sp>
        <p:nvSpPr>
          <p:cNvPr id="91" name="文本框 90"/>
          <p:cNvSpPr txBox="1"/>
          <p:nvPr>
            <p:custDataLst>
              <p:tags r:id="rId4"/>
            </p:custDataLst>
          </p:nvPr>
        </p:nvSpPr>
        <p:spPr>
          <a:xfrm>
            <a:off x="7374890" y="1265253"/>
            <a:ext cx="3435350" cy="494030"/>
          </a:xfrm>
          <a:prstGeom prst="rect">
            <a:avLst/>
          </a:prstGeom>
          <a:noFill/>
        </p:spPr>
        <p:txBody>
          <a:bodyPr wrap="square" lIns="91440" tIns="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 spc="150">
                <a:solidFill>
                  <a:schemeClr val="dk1"/>
                </a:solidFill>
                <a:uFillTx/>
                <a:latin typeface="Arial" pitchFamily="34" charset="0"/>
                <a:ea typeface="微软雅黑"/>
                <a:sym typeface="Arial" pitchFamily="34" charset="0"/>
              </a:rPr>
              <a:t>单击此处添加文本具体内容</a:t>
            </a:r>
            <a:endParaRPr lang="zh-CN" altLang="en-US" sz="1600" spc="150">
              <a:solidFill>
                <a:schemeClr val="dk1"/>
              </a:solidFill>
              <a:uFillTx/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88" name="文本框 87"/>
          <p:cNvSpPr txBox="1"/>
          <p:nvPr>
            <p:custDataLst>
              <p:tags r:id="rId5"/>
            </p:custDataLst>
          </p:nvPr>
        </p:nvSpPr>
        <p:spPr>
          <a:xfrm>
            <a:off x="6484866" y="1104597"/>
            <a:ext cx="638563" cy="521970"/>
          </a:xfrm>
          <a:prstGeom prst="rect">
            <a:avLst/>
          </a:prstGeom>
          <a:noFill/>
        </p:spPr>
        <p:txBody>
          <a:bodyPr wrap="square" rtlCol="0" anchor="ctr">
            <a:norm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spc="300">
                <a:solidFill>
                  <a:schemeClr val="accent1"/>
                </a:solidFill>
                <a:latin typeface="Arial" pitchFamily="34" charset="0"/>
                <a:ea typeface="微软雅黑"/>
                <a:cs typeface="+mj-lt"/>
                <a:sym typeface="Arial" pitchFamily="34" charset="0"/>
              </a:rPr>
              <a:t>01</a:t>
            </a:r>
            <a:endParaRPr lang="en-US" altLang="zh-CN" sz="2000" b="1" spc="300">
              <a:solidFill>
                <a:schemeClr val="accent1"/>
              </a:solidFill>
              <a:latin typeface="Arial" pitchFamily="34" charset="0"/>
              <a:ea typeface="微软雅黑"/>
              <a:cs typeface="+mj-lt"/>
              <a:sym typeface="Arial" pitchFamily="34" charset="0"/>
            </a:endParaRPr>
          </a:p>
        </p:txBody>
      </p:sp>
      <p:cxnSp>
        <p:nvCxnSpPr>
          <p:cNvPr id="89" name="直接连接符 88"/>
          <p:cNvCxnSpPr/>
          <p:nvPr>
            <p:custDataLst>
              <p:tags r:id="rId6"/>
            </p:custDataLst>
          </p:nvPr>
        </p:nvCxnSpPr>
        <p:spPr>
          <a:xfrm flipH="1">
            <a:off x="7264738" y="971882"/>
            <a:ext cx="0" cy="787400"/>
          </a:xfrm>
          <a:prstGeom prst="line">
            <a:avLst/>
          </a:prstGeom>
          <a:ln w="698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>
            <p:custDataLst>
              <p:tags r:id="rId7"/>
            </p:custDataLst>
          </p:nvPr>
        </p:nvSpPr>
        <p:spPr>
          <a:xfrm>
            <a:off x="7374890" y="1892774"/>
            <a:ext cx="3435350" cy="396042"/>
          </a:xfrm>
          <a:prstGeom prst="rect">
            <a:avLst/>
          </a:prstGeom>
          <a:noFill/>
        </p:spPr>
        <p:txBody>
          <a:bodyPr wrap="square" lIns="91440" tIns="45720" rIns="91440" bIns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r>
              <a:rPr lang="zh-CN" altLang="en-US" sz="1400" b="1" spc="200">
                <a:solidFill>
                  <a:schemeClr val="dk1"/>
                </a:solidFill>
                <a:uFillTx/>
                <a:latin typeface="Arial" pitchFamily="34" charset="0"/>
                <a:ea typeface="微软雅黑"/>
              </a:rPr>
              <a:t>海明威的拳击家主题分析</a:t>
            </a:r>
            <a:endParaRPr lang="zh-CN" altLang="en-US" sz="1400" b="1" spc="200">
              <a:solidFill>
                <a:schemeClr val="dk1"/>
              </a:solidFill>
              <a:uFillTx/>
              <a:latin typeface="Arial" pitchFamily="34" charset="0"/>
              <a:ea typeface="微软雅黑"/>
            </a:endParaRPr>
          </a:p>
        </p:txBody>
      </p:sp>
      <p:sp>
        <p:nvSpPr>
          <p:cNvPr id="29" name="文本框 28"/>
          <p:cNvSpPr txBox="1"/>
          <p:nvPr>
            <p:custDataLst>
              <p:tags r:id="rId8"/>
            </p:custDataLst>
          </p:nvPr>
        </p:nvSpPr>
        <p:spPr>
          <a:xfrm>
            <a:off x="7374890" y="2333901"/>
            <a:ext cx="3435350" cy="494030"/>
          </a:xfrm>
          <a:prstGeom prst="rect">
            <a:avLst/>
          </a:prstGeom>
          <a:noFill/>
        </p:spPr>
        <p:txBody>
          <a:bodyPr wrap="square" lIns="91440" tIns="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 spc="150">
                <a:solidFill>
                  <a:schemeClr val="dk1"/>
                </a:solidFill>
                <a:uFillTx/>
                <a:latin typeface="Arial" pitchFamily="34" charset="0"/>
                <a:ea typeface="微软雅黑"/>
                <a:sym typeface="Arial" pitchFamily="34" charset="0"/>
              </a:rPr>
              <a:t>单击此处添加文本具体内容</a:t>
            </a:r>
            <a:endParaRPr lang="zh-CN" altLang="en-US" sz="1600" spc="150">
              <a:solidFill>
                <a:schemeClr val="dk1"/>
              </a:solidFill>
              <a:uFillTx/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9"/>
            </p:custDataLst>
          </p:nvPr>
        </p:nvSpPr>
        <p:spPr>
          <a:xfrm>
            <a:off x="6484866" y="2173245"/>
            <a:ext cx="638563" cy="521970"/>
          </a:xfrm>
          <a:prstGeom prst="rect">
            <a:avLst/>
          </a:prstGeom>
          <a:noFill/>
        </p:spPr>
        <p:txBody>
          <a:bodyPr wrap="square" rtlCol="0" anchor="ctr">
            <a:norm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spc="300">
                <a:solidFill>
                  <a:schemeClr val="accent1"/>
                </a:solidFill>
                <a:latin typeface="Arial" pitchFamily="34" charset="0"/>
                <a:ea typeface="微软雅黑"/>
                <a:cs typeface="+mj-lt"/>
                <a:sym typeface="Arial" pitchFamily="34" charset="0"/>
              </a:rPr>
              <a:t>02</a:t>
            </a:r>
            <a:endParaRPr lang="en-US" altLang="zh-CN" sz="2000" b="1" spc="300">
              <a:solidFill>
                <a:schemeClr val="accent1"/>
              </a:solidFill>
              <a:latin typeface="Arial" pitchFamily="34" charset="0"/>
              <a:ea typeface="微软雅黑"/>
              <a:cs typeface="+mj-lt"/>
              <a:sym typeface="Arial" pitchFamily="34" charset="0"/>
            </a:endParaRPr>
          </a:p>
        </p:txBody>
      </p:sp>
      <p:cxnSp>
        <p:nvCxnSpPr>
          <p:cNvPr id="31" name="直接连接符 30"/>
          <p:cNvCxnSpPr/>
          <p:nvPr>
            <p:custDataLst>
              <p:tags r:id="rId10"/>
            </p:custDataLst>
          </p:nvPr>
        </p:nvCxnSpPr>
        <p:spPr>
          <a:xfrm flipH="1">
            <a:off x="7264738" y="2040530"/>
            <a:ext cx="0" cy="787400"/>
          </a:xfrm>
          <a:prstGeom prst="line">
            <a:avLst/>
          </a:prstGeom>
          <a:ln w="698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>
            <p:custDataLst>
              <p:tags r:id="rId11"/>
            </p:custDataLst>
          </p:nvPr>
        </p:nvSpPr>
        <p:spPr>
          <a:xfrm>
            <a:off x="7374890" y="2961422"/>
            <a:ext cx="3435350" cy="396042"/>
          </a:xfrm>
          <a:prstGeom prst="rect">
            <a:avLst/>
          </a:prstGeom>
          <a:noFill/>
        </p:spPr>
        <p:txBody>
          <a:bodyPr wrap="square" lIns="91440" tIns="45720" rIns="91440" bIns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r>
              <a:rPr lang="zh-CN" altLang="en-US" sz="1400" b="1" spc="200">
                <a:solidFill>
                  <a:schemeClr val="dk1"/>
                </a:solidFill>
                <a:uFillTx/>
                <a:latin typeface="Arial" pitchFamily="34" charset="0"/>
                <a:ea typeface="微软雅黑"/>
              </a:rPr>
              <a:t>海明威的拳击家人物形象塑造</a:t>
            </a:r>
            <a:endParaRPr lang="zh-CN" altLang="en-US" sz="1400" b="1" spc="200">
              <a:solidFill>
                <a:schemeClr val="dk1"/>
              </a:solidFill>
              <a:uFillTx/>
              <a:latin typeface="Arial" pitchFamily="34" charset="0"/>
              <a:ea typeface="微软雅黑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>
          <a:xfrm>
            <a:off x="7374890" y="3402549"/>
            <a:ext cx="3435350" cy="494030"/>
          </a:xfrm>
          <a:prstGeom prst="rect">
            <a:avLst/>
          </a:prstGeom>
          <a:noFill/>
        </p:spPr>
        <p:txBody>
          <a:bodyPr wrap="square" lIns="91440" tIns="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 spc="150">
                <a:solidFill>
                  <a:schemeClr val="dk1"/>
                </a:solidFill>
                <a:uFillTx/>
                <a:latin typeface="Arial" pitchFamily="34" charset="0"/>
                <a:ea typeface="微软雅黑"/>
                <a:sym typeface="Arial" pitchFamily="34" charset="0"/>
              </a:rPr>
              <a:t>单击此处添加文本具体内容</a:t>
            </a:r>
            <a:endParaRPr lang="zh-CN" altLang="en-US" sz="1600" spc="150">
              <a:solidFill>
                <a:schemeClr val="dk1"/>
              </a:solidFill>
              <a:uFillTx/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35" name="文本框 34"/>
          <p:cNvSpPr txBox="1"/>
          <p:nvPr>
            <p:custDataLst>
              <p:tags r:id="rId13"/>
            </p:custDataLst>
          </p:nvPr>
        </p:nvSpPr>
        <p:spPr>
          <a:xfrm>
            <a:off x="6484866" y="3241893"/>
            <a:ext cx="638563" cy="521970"/>
          </a:xfrm>
          <a:prstGeom prst="rect">
            <a:avLst/>
          </a:prstGeom>
          <a:noFill/>
        </p:spPr>
        <p:txBody>
          <a:bodyPr wrap="square" rtlCol="0" anchor="ctr">
            <a:norm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spc="300">
                <a:solidFill>
                  <a:schemeClr val="accent1"/>
                </a:solidFill>
                <a:latin typeface="Arial" pitchFamily="34" charset="0"/>
                <a:ea typeface="微软雅黑"/>
                <a:cs typeface="+mj-lt"/>
                <a:sym typeface="Arial" pitchFamily="34" charset="0"/>
              </a:rPr>
              <a:t>03</a:t>
            </a:r>
            <a:endParaRPr lang="en-US" altLang="zh-CN" sz="2000" b="1" spc="300">
              <a:solidFill>
                <a:schemeClr val="accent1"/>
              </a:solidFill>
              <a:latin typeface="Arial" pitchFamily="34" charset="0"/>
              <a:ea typeface="微软雅黑"/>
              <a:cs typeface="+mj-lt"/>
              <a:sym typeface="Arial" pitchFamily="34" charset="0"/>
            </a:endParaRPr>
          </a:p>
        </p:txBody>
      </p:sp>
      <p:cxnSp>
        <p:nvCxnSpPr>
          <p:cNvPr id="36" name="直接连接符 35"/>
          <p:cNvCxnSpPr/>
          <p:nvPr>
            <p:custDataLst>
              <p:tags r:id="rId14"/>
            </p:custDataLst>
          </p:nvPr>
        </p:nvCxnSpPr>
        <p:spPr>
          <a:xfrm flipH="1">
            <a:off x="7264738" y="3109178"/>
            <a:ext cx="0" cy="787400"/>
          </a:xfrm>
          <a:prstGeom prst="line">
            <a:avLst/>
          </a:prstGeom>
          <a:ln w="698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>
            <p:custDataLst>
              <p:tags r:id="rId15"/>
            </p:custDataLst>
          </p:nvPr>
        </p:nvSpPr>
        <p:spPr>
          <a:xfrm>
            <a:off x="7374890" y="4030070"/>
            <a:ext cx="3435350" cy="396042"/>
          </a:xfrm>
          <a:prstGeom prst="rect">
            <a:avLst/>
          </a:prstGeom>
          <a:noFill/>
        </p:spPr>
        <p:txBody>
          <a:bodyPr wrap="square" lIns="91440" tIns="45720" rIns="91440" bIns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r>
              <a:rPr lang="zh-CN" altLang="en-US" sz="1400" b="1" spc="200">
                <a:solidFill>
                  <a:schemeClr val="dk1"/>
                </a:solidFill>
                <a:uFillTx/>
                <a:latin typeface="Arial" pitchFamily="34" charset="0"/>
                <a:ea typeface="微软雅黑"/>
              </a:rPr>
              <a:t>海明威的拳击家语言风格</a:t>
            </a:r>
            <a:endParaRPr lang="zh-CN" altLang="en-US" sz="1400" b="1" spc="200">
              <a:solidFill>
                <a:schemeClr val="dk1"/>
              </a:solidFill>
              <a:uFillTx/>
              <a:latin typeface="Arial" pitchFamily="34" charset="0"/>
              <a:ea typeface="微软雅黑"/>
            </a:endParaRPr>
          </a:p>
        </p:txBody>
      </p:sp>
      <p:sp>
        <p:nvSpPr>
          <p:cNvPr id="39" name="文本框 38"/>
          <p:cNvSpPr txBox="1"/>
          <p:nvPr>
            <p:custDataLst>
              <p:tags r:id="rId16"/>
            </p:custDataLst>
          </p:nvPr>
        </p:nvSpPr>
        <p:spPr>
          <a:xfrm>
            <a:off x="7374890" y="4471197"/>
            <a:ext cx="3435350" cy="494030"/>
          </a:xfrm>
          <a:prstGeom prst="rect">
            <a:avLst/>
          </a:prstGeom>
          <a:noFill/>
        </p:spPr>
        <p:txBody>
          <a:bodyPr wrap="square" lIns="91440" tIns="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 spc="150">
                <a:solidFill>
                  <a:schemeClr val="dk1"/>
                </a:solidFill>
                <a:uFillTx/>
                <a:latin typeface="Arial" pitchFamily="34" charset="0"/>
                <a:ea typeface="微软雅黑"/>
                <a:sym typeface="Arial" pitchFamily="34" charset="0"/>
              </a:rPr>
              <a:t>单击此处添加文本具体内容</a:t>
            </a:r>
            <a:endParaRPr lang="zh-CN" altLang="en-US" sz="1600" spc="150">
              <a:solidFill>
                <a:schemeClr val="dk1"/>
              </a:solidFill>
              <a:uFillTx/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17"/>
            </p:custDataLst>
          </p:nvPr>
        </p:nvSpPr>
        <p:spPr>
          <a:xfrm>
            <a:off x="6484866" y="4310541"/>
            <a:ext cx="638563" cy="521970"/>
          </a:xfrm>
          <a:prstGeom prst="rect">
            <a:avLst/>
          </a:prstGeom>
          <a:noFill/>
        </p:spPr>
        <p:txBody>
          <a:bodyPr wrap="square" rtlCol="0" anchor="ctr">
            <a:norm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spc="300">
                <a:solidFill>
                  <a:schemeClr val="accent1"/>
                </a:solidFill>
                <a:latin typeface="Arial" pitchFamily="34" charset="0"/>
                <a:ea typeface="微软雅黑"/>
                <a:cs typeface="+mj-lt"/>
                <a:sym typeface="Arial" pitchFamily="34" charset="0"/>
              </a:rPr>
              <a:t>04</a:t>
            </a:r>
            <a:endParaRPr lang="en-US" altLang="zh-CN" sz="2000" b="1" spc="300">
              <a:solidFill>
                <a:schemeClr val="accent1"/>
              </a:solidFill>
              <a:latin typeface="Arial" pitchFamily="34" charset="0"/>
              <a:ea typeface="微软雅黑"/>
              <a:cs typeface="+mj-lt"/>
              <a:sym typeface="Arial" pitchFamily="34" charset="0"/>
            </a:endParaRPr>
          </a:p>
        </p:txBody>
      </p:sp>
      <p:cxnSp>
        <p:nvCxnSpPr>
          <p:cNvPr id="41" name="直接连接符 40"/>
          <p:cNvCxnSpPr/>
          <p:nvPr>
            <p:custDataLst>
              <p:tags r:id="rId18"/>
            </p:custDataLst>
          </p:nvPr>
        </p:nvCxnSpPr>
        <p:spPr>
          <a:xfrm flipH="1">
            <a:off x="7264738" y="4177826"/>
            <a:ext cx="0" cy="787400"/>
          </a:xfrm>
          <a:prstGeom prst="line">
            <a:avLst/>
          </a:prstGeom>
          <a:ln w="698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>
            <p:custDataLst>
              <p:tags r:id="rId19"/>
            </p:custDataLst>
          </p:nvPr>
        </p:nvSpPr>
        <p:spPr>
          <a:xfrm>
            <a:off x="7374890" y="5098718"/>
            <a:ext cx="3435350" cy="396042"/>
          </a:xfrm>
          <a:prstGeom prst="rect">
            <a:avLst/>
          </a:prstGeom>
          <a:noFill/>
        </p:spPr>
        <p:txBody>
          <a:bodyPr wrap="square" lIns="91440" tIns="45720" rIns="91440" bIns="0" anchor="b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r>
              <a:rPr lang="zh-CN" altLang="en-US" sz="2000" b="1" spc="200">
                <a:solidFill>
                  <a:schemeClr val="dk1"/>
                </a:solidFill>
                <a:uFillTx/>
                <a:latin typeface="Arial" pitchFamily="34" charset="0"/>
                <a:ea typeface="微软雅黑"/>
              </a:rPr>
              <a:t>海明威的拳击家对现代文学的影响</a:t>
            </a:r>
            <a:endParaRPr lang="zh-CN" altLang="en-US" sz="2000" b="1" spc="200">
              <a:solidFill>
                <a:schemeClr val="dk1"/>
              </a:solidFill>
              <a:uFillTx/>
              <a:latin typeface="Arial" pitchFamily="34" charset="0"/>
              <a:ea typeface="微软雅黑"/>
            </a:endParaRPr>
          </a:p>
        </p:txBody>
      </p:sp>
      <p:sp>
        <p:nvSpPr>
          <p:cNvPr id="44" name="文本框 43"/>
          <p:cNvSpPr txBox="1"/>
          <p:nvPr>
            <p:custDataLst>
              <p:tags r:id="rId20"/>
            </p:custDataLst>
          </p:nvPr>
        </p:nvSpPr>
        <p:spPr>
          <a:xfrm>
            <a:off x="7374890" y="5539845"/>
            <a:ext cx="3435350" cy="494030"/>
          </a:xfrm>
          <a:prstGeom prst="rect">
            <a:avLst/>
          </a:prstGeom>
          <a:noFill/>
        </p:spPr>
        <p:txBody>
          <a:bodyPr wrap="square" lIns="91440" tIns="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 spc="150">
                <a:solidFill>
                  <a:schemeClr val="dk1"/>
                </a:solidFill>
                <a:uFillTx/>
                <a:latin typeface="Arial" pitchFamily="34" charset="0"/>
                <a:ea typeface="微软雅黑"/>
                <a:sym typeface="Arial" pitchFamily="34" charset="0"/>
              </a:rPr>
              <a:t>单击此处添加文本具体内容</a:t>
            </a:r>
            <a:endParaRPr lang="zh-CN" altLang="en-US" sz="1600" spc="150">
              <a:solidFill>
                <a:schemeClr val="dk1"/>
              </a:solidFill>
              <a:uFillTx/>
              <a:latin typeface="Arial" pitchFamily="34" charset="0"/>
              <a:ea typeface="微软雅黑"/>
              <a:sym typeface="Arial" pitchFamily="34" charset="0"/>
            </a:endParaRPr>
          </a:p>
        </p:txBody>
      </p:sp>
      <p:sp>
        <p:nvSpPr>
          <p:cNvPr id="45" name="文本框 44"/>
          <p:cNvSpPr txBox="1"/>
          <p:nvPr>
            <p:custDataLst>
              <p:tags r:id="rId21"/>
            </p:custDataLst>
          </p:nvPr>
        </p:nvSpPr>
        <p:spPr>
          <a:xfrm>
            <a:off x="6484866" y="5379189"/>
            <a:ext cx="638563" cy="521970"/>
          </a:xfrm>
          <a:prstGeom prst="rect">
            <a:avLst/>
          </a:prstGeom>
          <a:noFill/>
        </p:spPr>
        <p:txBody>
          <a:bodyPr wrap="square" rtlCol="0" anchor="ctr">
            <a:norm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spc="300">
                <a:solidFill>
                  <a:schemeClr val="accent1"/>
                </a:solidFill>
                <a:latin typeface="Arial" pitchFamily="34" charset="0"/>
                <a:ea typeface="微软雅黑"/>
                <a:cs typeface="+mj-lt"/>
                <a:sym typeface="Arial" pitchFamily="34" charset="0"/>
              </a:rPr>
              <a:t>05</a:t>
            </a:r>
            <a:endParaRPr lang="en-US" altLang="zh-CN" sz="2000" b="1" spc="300">
              <a:solidFill>
                <a:schemeClr val="accent1"/>
              </a:solidFill>
              <a:latin typeface="Arial" pitchFamily="34" charset="0"/>
              <a:ea typeface="微软雅黑"/>
              <a:cs typeface="+mj-lt"/>
              <a:sym typeface="Arial" pitchFamily="34" charset="0"/>
            </a:endParaRPr>
          </a:p>
        </p:txBody>
      </p:sp>
      <p:cxnSp>
        <p:nvCxnSpPr>
          <p:cNvPr id="46" name="直接连接符 45"/>
          <p:cNvCxnSpPr/>
          <p:nvPr>
            <p:custDataLst>
              <p:tags r:id="rId22"/>
            </p:custDataLst>
          </p:nvPr>
        </p:nvCxnSpPr>
        <p:spPr>
          <a:xfrm flipH="1">
            <a:off x="7264738" y="5246474"/>
            <a:ext cx="0" cy="787400"/>
          </a:xfrm>
          <a:prstGeom prst="line">
            <a:avLst/>
          </a:prstGeom>
          <a:ln w="698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3"/>
    </p:custDataLst>
  </p:cSld>
  <p:clrMapOvr>
    <a:masterClrMapping/>
  </p:clrMapOvr>
  <mc:AlternateContent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标题 9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6000">
                <a:solidFill>
                  <a:schemeClr val="accent1"/>
                </a:solidFill>
              </a:rPr>
              <a:t>海明威的拳击家简介</a:t>
            </a:r>
            <a:endParaRPr lang="zh-CN" altLang="en-US" sz="6000">
              <a:solidFill>
                <a:schemeClr val="accent1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816576" y="1085442"/>
            <a:ext cx="4542972" cy="1799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8000" u="none" strike="noStrike" kern="1200" cap="none" spc="150" normalizeH="0" baseline="0">
                <a:solidFill>
                  <a:schemeClr val="bg1"/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lt1"/>
                </a:solidFill>
              </a:rPr>
              <a:t>Part 01</a:t>
            </a:r>
            <a:endParaRPr lang="en-US" altLang="zh-CN">
              <a:solidFill>
                <a:schemeClr val="lt1"/>
              </a:solidFill>
            </a:endParaRP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图形 1"/>
          <p:cNvGrpSpPr/>
          <p:nvPr userDrawn="1">
            <p:custDataLst>
              <p:tags r:id="rId3"/>
            </p:custDataLst>
          </p:nvPr>
        </p:nvGrpSpPr>
        <p:grpSpPr>
          <a:xfrm>
            <a:off x="10955292" y="5995688"/>
            <a:ext cx="1141282" cy="737665"/>
            <a:chOff x="2934176" y="924163"/>
            <a:chExt cx="6324599" cy="4087891"/>
          </a:xfrm>
        </p:grpSpPr>
        <p:sp>
          <p:nvSpPr>
            <p:cNvPr id="7" name="任意多边形: 形状 6"/>
            <p:cNvSpPr/>
            <p:nvPr>
              <p:custDataLst>
                <p:tags r:id="rId4"/>
              </p:custDataLst>
            </p:nvPr>
          </p:nvSpPr>
          <p:spPr>
            <a:xfrm>
              <a:off x="4118610" y="2508885"/>
              <a:ext cx="3952875" cy="1712595"/>
            </a:xfrm>
            <a:custGeom>
              <a:gdLst>
                <a:gd name="connsiteX0" fmla="*/ 0 w 3952875"/>
                <a:gd name="connsiteY0" fmla="*/ 0 h 1712595"/>
                <a:gd name="connsiteX1" fmla="*/ 3952875 w 3952875"/>
                <a:gd name="connsiteY1" fmla="*/ 0 h 1712595"/>
                <a:gd name="connsiteX2" fmla="*/ 3952875 w 3952875"/>
                <a:gd name="connsiteY2" fmla="*/ 1712595 h 1712595"/>
                <a:gd name="connsiteX3" fmla="*/ 0 w 3952875"/>
                <a:gd name="connsiteY3" fmla="*/ 1712595 h 171259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875" h="1712595">
                  <a:moveTo>
                    <a:pt x="0" y="0"/>
                  </a:moveTo>
                  <a:lnTo>
                    <a:pt x="3952875" y="0"/>
                  </a:lnTo>
                  <a:lnTo>
                    <a:pt x="3952875" y="1712595"/>
                  </a:lnTo>
                  <a:lnTo>
                    <a:pt x="0" y="171259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grpSp>
          <p:nvGrpSpPr>
            <p:cNvPr id="8" name="图形 1"/>
            <p:cNvGrpSpPr/>
            <p:nvPr/>
          </p:nvGrpSpPr>
          <p:grpSpPr>
            <a:xfrm>
              <a:off x="2934176" y="924163"/>
              <a:ext cx="6324599" cy="4087891"/>
              <a:chOff x="2934176" y="924163"/>
              <a:chExt cx="6324599" cy="4087891"/>
            </a:xfrm>
            <a:solidFill>
              <a:schemeClr val="accent1"/>
            </a:solidFill>
          </p:grpSpPr>
          <p:sp>
            <p:nvSpPr>
              <p:cNvPr id="2" name="任意多边形: 形状 10"/>
              <p:cNvSpPr/>
              <p:nvPr>
                <p:custDataLst>
                  <p:tags r:id="rId5"/>
                </p:custDataLst>
              </p:nvPr>
            </p:nvSpPr>
            <p:spPr>
              <a:xfrm>
                <a:off x="4118610" y="3430905"/>
                <a:ext cx="3952875" cy="1581150"/>
              </a:xfrm>
              <a:custGeom>
                <a:gdLst>
                  <a:gd name="connsiteX0" fmla="*/ 0 w 3952875"/>
                  <a:gd name="connsiteY0" fmla="*/ 790575 h 1581150"/>
                  <a:gd name="connsiteX1" fmla="*/ 1976437 w 3952875"/>
                  <a:gd name="connsiteY1" fmla="*/ 1581150 h 1581150"/>
                  <a:gd name="connsiteX2" fmla="*/ 3952875 w 3952875"/>
                  <a:gd name="connsiteY2" fmla="*/ 790575 h 1581150"/>
                  <a:gd name="connsiteX3" fmla="*/ 1976437 w 3952875"/>
                  <a:gd name="connsiteY3" fmla="*/ 0 h 1581150"/>
                  <a:gd name="connsiteX4" fmla="*/ 0 w 3952875"/>
                  <a:gd name="connsiteY4" fmla="*/ 790575 h 1581150"/>
                  <a:gd name="connsiteX5" fmla="*/ 0 w 3952875"/>
                  <a:gd name="connsiteY5" fmla="*/ 790575 h 158115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52875" h="1581150">
                    <a:moveTo>
                      <a:pt x="0" y="790575"/>
                    </a:moveTo>
                    <a:cubicBezTo>
                      <a:pt x="0" y="1226820"/>
                      <a:pt x="884873" y="1581150"/>
                      <a:pt x="1976437" y="1581150"/>
                    </a:cubicBezTo>
                    <a:cubicBezTo>
                      <a:pt x="3068003" y="1581150"/>
                      <a:pt x="3952875" y="1227773"/>
                      <a:pt x="3952875" y="790575"/>
                    </a:cubicBezTo>
                    <a:cubicBezTo>
                      <a:pt x="3952875" y="353377"/>
                      <a:pt x="3068003" y="0"/>
                      <a:pt x="1976437" y="0"/>
                    </a:cubicBezTo>
                    <a:cubicBezTo>
                      <a:pt x="884873" y="0"/>
                      <a:pt x="0" y="354330"/>
                      <a:pt x="0" y="790575"/>
                    </a:cubicBezTo>
                    <a:lnTo>
                      <a:pt x="0" y="79057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3" name="任意多边形: 形状 11"/>
              <p:cNvSpPr/>
              <p:nvPr>
                <p:custDataLst>
                  <p:tags r:id="rId6"/>
                </p:custDataLst>
              </p:nvPr>
            </p:nvSpPr>
            <p:spPr>
              <a:xfrm>
                <a:off x="2934176" y="924163"/>
                <a:ext cx="6324599" cy="2909649"/>
              </a:xfrm>
              <a:custGeom>
                <a:gdLst>
                  <a:gd name="connsiteX0" fmla="*/ 3042761 w 6324599"/>
                  <a:gd name="connsiteY0" fmla="*/ 29289 h 2909649"/>
                  <a:gd name="connsiteX1" fmla="*/ 78581 w 6324599"/>
                  <a:gd name="connsiteY1" fmla="*/ 1334214 h 2909649"/>
                  <a:gd name="connsiteX2" fmla="*/ 78581 w 6324599"/>
                  <a:gd name="connsiteY2" fmla="*/ 1584722 h 2909649"/>
                  <a:gd name="connsiteX3" fmla="*/ 3043714 w 6324599"/>
                  <a:gd name="connsiteY3" fmla="*/ 2889647 h 2909649"/>
                  <a:gd name="connsiteX4" fmla="*/ 3280886 w 6324599"/>
                  <a:gd name="connsiteY4" fmla="*/ 2889647 h 2909649"/>
                  <a:gd name="connsiteX5" fmla="*/ 6246019 w 6324599"/>
                  <a:gd name="connsiteY5" fmla="*/ 1584722 h 2909649"/>
                  <a:gd name="connsiteX6" fmla="*/ 6246019 w 6324599"/>
                  <a:gd name="connsiteY6" fmla="*/ 1334214 h 2909649"/>
                  <a:gd name="connsiteX7" fmla="*/ 3279934 w 6324599"/>
                  <a:gd name="connsiteY7" fmla="*/ 29289 h 2909649"/>
                  <a:gd name="connsiteX8" fmla="*/ 3042761 w 6324599"/>
                  <a:gd name="connsiteY8" fmla="*/ 29289 h 2909649"/>
                  <a:gd name="connsiteX9" fmla="*/ 3042761 w 6324599"/>
                  <a:gd name="connsiteY9" fmla="*/ 29289 h 29096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24599" h="2909649">
                    <a:moveTo>
                      <a:pt x="3042761" y="29289"/>
                    </a:moveTo>
                    <a:lnTo>
                      <a:pt x="78581" y="1334214"/>
                    </a:lnTo>
                    <a:cubicBezTo>
                      <a:pt x="-26194" y="1386602"/>
                      <a:pt x="-26194" y="1531382"/>
                      <a:pt x="78581" y="1584722"/>
                    </a:cubicBezTo>
                    <a:lnTo>
                      <a:pt x="3043714" y="2889647"/>
                    </a:lnTo>
                    <a:cubicBezTo>
                      <a:pt x="3122771" y="2916317"/>
                      <a:pt x="3201829" y="2916317"/>
                      <a:pt x="3280886" y="2889647"/>
                    </a:cubicBezTo>
                    <a:lnTo>
                      <a:pt x="6246019" y="1584722"/>
                    </a:lnTo>
                    <a:cubicBezTo>
                      <a:pt x="6350794" y="1532334"/>
                      <a:pt x="6350794" y="1387554"/>
                      <a:pt x="6246019" y="1334214"/>
                    </a:cubicBezTo>
                    <a:lnTo>
                      <a:pt x="3279934" y="29289"/>
                    </a:lnTo>
                    <a:cubicBezTo>
                      <a:pt x="3200876" y="-9763"/>
                      <a:pt x="3121819" y="-9763"/>
                      <a:pt x="3042761" y="29289"/>
                    </a:cubicBezTo>
                    <a:lnTo>
                      <a:pt x="3042761" y="29289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sp>
          <p:nvSpPr>
            <p:cNvPr id="5" name="任意多边形: 形状 8"/>
            <p:cNvSpPr/>
            <p:nvPr>
              <p:custDataLst>
                <p:tags r:id="rId7"/>
              </p:custDataLst>
            </p:nvPr>
          </p:nvSpPr>
          <p:spPr>
            <a:xfrm>
              <a:off x="5831050" y="2111538"/>
              <a:ext cx="2899564" cy="2767166"/>
            </a:xfrm>
            <a:custGeom>
              <a:gdLst>
                <a:gd name="connsiteX0" fmla="*/ 2794789 w 2899564"/>
                <a:gd name="connsiteY0" fmla="*/ 449734 h 2767166"/>
                <a:gd name="connsiteX1" fmla="*/ 160174 w 2899564"/>
                <a:gd name="connsiteY1" fmla="*/ 2059 h 2767166"/>
                <a:gd name="connsiteX2" fmla="*/ 2059 w 2899564"/>
                <a:gd name="connsiteY2" fmla="*/ 106834 h 2767166"/>
                <a:gd name="connsiteX3" fmla="*/ 106834 w 2899564"/>
                <a:gd name="connsiteY3" fmla="*/ 264949 h 2767166"/>
                <a:gd name="connsiteX4" fmla="*/ 2636674 w 2899564"/>
                <a:gd name="connsiteY4" fmla="*/ 685954 h 2767166"/>
                <a:gd name="connsiteX5" fmla="*/ 2636674 w 2899564"/>
                <a:gd name="connsiteY5" fmla="*/ 2635722 h 2767166"/>
                <a:gd name="connsiteX6" fmla="*/ 2768119 w 2899564"/>
                <a:gd name="connsiteY6" fmla="*/ 2767167 h 2767166"/>
                <a:gd name="connsiteX7" fmla="*/ 2899564 w 2899564"/>
                <a:gd name="connsiteY7" fmla="*/ 2635722 h 2767166"/>
                <a:gd name="connsiteX8" fmla="*/ 2899564 w 2899564"/>
                <a:gd name="connsiteY8" fmla="*/ 582132 h 2767166"/>
                <a:gd name="connsiteX9" fmla="*/ 2794789 w 2899564"/>
                <a:gd name="connsiteY9" fmla="*/ 449734 h 2767166"/>
                <a:gd name="connsiteX10" fmla="*/ 2794789 w 2899564"/>
                <a:gd name="connsiteY10" fmla="*/ 449734 h 27671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99564" h="2767166">
                  <a:moveTo>
                    <a:pt x="2794789" y="449734"/>
                  </a:moveTo>
                  <a:lnTo>
                    <a:pt x="160174" y="2059"/>
                  </a:lnTo>
                  <a:cubicBezTo>
                    <a:pt x="94452" y="-11276"/>
                    <a:pt x="15394" y="42064"/>
                    <a:pt x="2059" y="106834"/>
                  </a:cubicBezTo>
                  <a:cubicBezTo>
                    <a:pt x="-11276" y="172557"/>
                    <a:pt x="42064" y="251614"/>
                    <a:pt x="106834" y="264949"/>
                  </a:cubicBezTo>
                  <a:lnTo>
                    <a:pt x="2636674" y="685954"/>
                  </a:lnTo>
                  <a:lnTo>
                    <a:pt x="2636674" y="2635722"/>
                  </a:lnTo>
                  <a:cubicBezTo>
                    <a:pt x="2636674" y="2714779"/>
                    <a:pt x="2689062" y="2767167"/>
                    <a:pt x="2768119" y="2767167"/>
                  </a:cubicBezTo>
                  <a:cubicBezTo>
                    <a:pt x="2847177" y="2767167"/>
                    <a:pt x="2899564" y="2714779"/>
                    <a:pt x="2899564" y="2635722"/>
                  </a:cubicBezTo>
                  <a:lnTo>
                    <a:pt x="2899564" y="582132"/>
                  </a:lnTo>
                  <a:cubicBezTo>
                    <a:pt x="2899564" y="515457"/>
                    <a:pt x="2847177" y="463069"/>
                    <a:pt x="2794789" y="449734"/>
                  </a:cubicBezTo>
                  <a:lnTo>
                    <a:pt x="2794789" y="44973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" name="任意多边形: 形状 9"/>
            <p:cNvSpPr/>
            <p:nvPr>
              <p:custDataLst>
                <p:tags r:id="rId8"/>
              </p:custDataLst>
            </p:nvPr>
          </p:nvSpPr>
          <p:spPr>
            <a:xfrm>
              <a:off x="8336280" y="4483417"/>
              <a:ext cx="527684" cy="528637"/>
            </a:xfrm>
            <a:custGeom>
              <a:gdLst>
                <a:gd name="connsiteX0" fmla="*/ 0 w 527684"/>
                <a:gd name="connsiteY0" fmla="*/ 264795 h 528637"/>
                <a:gd name="connsiteX1" fmla="*/ 263843 w 527684"/>
                <a:gd name="connsiteY1" fmla="*/ 528638 h 528637"/>
                <a:gd name="connsiteX2" fmla="*/ 527685 w 527684"/>
                <a:gd name="connsiteY2" fmla="*/ 264795 h 528637"/>
                <a:gd name="connsiteX3" fmla="*/ 527685 w 527684"/>
                <a:gd name="connsiteY3" fmla="*/ 263842 h 528637"/>
                <a:gd name="connsiteX4" fmla="*/ 263843 w 527684"/>
                <a:gd name="connsiteY4" fmla="*/ 0 h 528637"/>
                <a:gd name="connsiteX5" fmla="*/ 0 w 527684"/>
                <a:gd name="connsiteY5" fmla="*/ 264795 h 528637"/>
                <a:gd name="connsiteX6" fmla="*/ 0 w 527684"/>
                <a:gd name="connsiteY6" fmla="*/ 264795 h 52863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7684" h="528637">
                  <a:moveTo>
                    <a:pt x="0" y="264795"/>
                  </a:moveTo>
                  <a:cubicBezTo>
                    <a:pt x="0" y="410527"/>
                    <a:pt x="118110" y="528638"/>
                    <a:pt x="263843" y="528638"/>
                  </a:cubicBezTo>
                  <a:cubicBezTo>
                    <a:pt x="409575" y="528638"/>
                    <a:pt x="527685" y="410527"/>
                    <a:pt x="527685" y="264795"/>
                  </a:cubicBezTo>
                  <a:lnTo>
                    <a:pt x="527685" y="263842"/>
                  </a:lnTo>
                  <a:cubicBezTo>
                    <a:pt x="527685" y="118110"/>
                    <a:pt x="409575" y="0"/>
                    <a:pt x="263843" y="0"/>
                  </a:cubicBezTo>
                  <a:cubicBezTo>
                    <a:pt x="118110" y="952"/>
                    <a:pt x="0" y="119063"/>
                    <a:pt x="0" y="264795"/>
                  </a:cubicBezTo>
                  <a:lnTo>
                    <a:pt x="0" y="26479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pic>
        <p:nvPicPr>
          <p:cNvPr id="12" name="图片 11" descr="/data/temp/05fa0423-bc2b-11ee-9f84-c61b6b3f31e1.jpg@base@tag=imgScale&amp;m=1&amp;w=458&amp;h=414&amp;q=9505fa0423-bc2b-11ee-9f84-c61b6b3f31e1"/>
          <p:cNvPicPr/>
          <p:nvPr>
            <p:custDataLst>
              <p:tags r:id="rId10"/>
            </p:custDataLst>
          </p:nvPr>
        </p:nvPicPr>
        <p:blipFill>
          <a:blip r:embed="rId9"/>
          <a:srcRect l="6983" t="1932" r="4183" b="966"/>
          <a:stretch>
            <a:fillRect/>
          </a:stretch>
        </p:blipFill>
        <p:spPr>
          <a:xfrm>
            <a:off x="6003367" y="1979532"/>
            <a:ext cx="1737384" cy="1572421"/>
          </a:xfrm>
          <a:custGeom>
            <a:gdLst>
              <a:gd name="connsiteX0" fmla="*/ 535250 w 1648801"/>
              <a:gd name="connsiteY0" fmla="*/ 0 h 1492249"/>
              <a:gd name="connsiteX1" fmla="*/ 1113531 w 1648801"/>
              <a:gd name="connsiteY1" fmla="*/ 0 h 1492249"/>
              <a:gd name="connsiteX2" fmla="*/ 1325978 w 1648801"/>
              <a:gd name="connsiteY2" fmla="*/ 122643 h 1492249"/>
              <a:gd name="connsiteX3" fmla="*/ 1615122 w 1648801"/>
              <a:gd name="connsiteY3" fmla="*/ 623448 h 1492249"/>
              <a:gd name="connsiteX4" fmla="*/ 1615142 w 1648801"/>
              <a:gd name="connsiteY4" fmla="*/ 868768 h 1492249"/>
              <a:gd name="connsiteX5" fmla="*/ 1325997 w 1648801"/>
              <a:gd name="connsiteY5" fmla="*/ 1369572 h 1492249"/>
              <a:gd name="connsiteX6" fmla="*/ 1113552 w 1648801"/>
              <a:gd name="connsiteY6" fmla="*/ 1492249 h 1492249"/>
              <a:gd name="connsiteX7" fmla="*/ 535271 w 1648801"/>
              <a:gd name="connsiteY7" fmla="*/ 1492249 h 1492249"/>
              <a:gd name="connsiteX8" fmla="*/ 322824 w 1648801"/>
              <a:gd name="connsiteY8" fmla="*/ 1369606 h 1492249"/>
              <a:gd name="connsiteX9" fmla="*/ 33680 w 1648801"/>
              <a:gd name="connsiteY9" fmla="*/ 868802 h 1492249"/>
              <a:gd name="connsiteX10" fmla="*/ 33660 w 1648801"/>
              <a:gd name="connsiteY10" fmla="*/ 623482 h 1492249"/>
              <a:gd name="connsiteX11" fmla="*/ 322804 w 1648801"/>
              <a:gd name="connsiteY11" fmla="*/ 122677 h 1492249"/>
              <a:gd name="connsiteX12" fmla="*/ 535250 w 1648801"/>
              <a:gd name="connsiteY12" fmla="*/ 0 h 14922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48801" h="1492249">
                <a:moveTo>
                  <a:pt x="535250" y="0"/>
                </a:moveTo>
                <a:cubicBezTo>
                  <a:pt x="625034" y="1"/>
                  <a:pt x="1023748" y="1"/>
                  <a:pt x="1113531" y="0"/>
                </a:cubicBezTo>
                <a:cubicBezTo>
                  <a:pt x="1203315" y="1"/>
                  <a:pt x="1281085" y="44890"/>
                  <a:pt x="1325978" y="122643"/>
                </a:cubicBezTo>
                <a:cubicBezTo>
                  <a:pt x="1370870" y="200399"/>
                  <a:pt x="1570230" y="545694"/>
                  <a:pt x="1615122" y="623448"/>
                </a:cubicBezTo>
                <a:cubicBezTo>
                  <a:pt x="1660014" y="701203"/>
                  <a:pt x="1660034" y="791015"/>
                  <a:pt x="1615142" y="868768"/>
                </a:cubicBezTo>
                <a:cubicBezTo>
                  <a:pt x="1570249" y="946524"/>
                  <a:pt x="1370889" y="1291819"/>
                  <a:pt x="1325997" y="1369572"/>
                </a:cubicBezTo>
                <a:cubicBezTo>
                  <a:pt x="1281105" y="1447328"/>
                  <a:pt x="1203335" y="1492250"/>
                  <a:pt x="1113552" y="1492249"/>
                </a:cubicBezTo>
                <a:cubicBezTo>
                  <a:pt x="1023769" y="1492250"/>
                  <a:pt x="625055" y="1492250"/>
                  <a:pt x="535271" y="1492249"/>
                </a:cubicBezTo>
                <a:cubicBezTo>
                  <a:pt x="445487" y="1492250"/>
                  <a:pt x="367716" y="1447361"/>
                  <a:pt x="322824" y="1369606"/>
                </a:cubicBezTo>
                <a:cubicBezTo>
                  <a:pt x="277932" y="1291852"/>
                  <a:pt x="78572" y="946557"/>
                  <a:pt x="33680" y="868802"/>
                </a:cubicBezTo>
                <a:cubicBezTo>
                  <a:pt x="-11212" y="791048"/>
                  <a:pt x="-11232" y="701236"/>
                  <a:pt x="33660" y="623482"/>
                </a:cubicBezTo>
                <a:cubicBezTo>
                  <a:pt x="78552" y="545727"/>
                  <a:pt x="277912" y="200433"/>
                  <a:pt x="322804" y="122677"/>
                </a:cubicBezTo>
                <a:cubicBezTo>
                  <a:pt x="367697" y="44924"/>
                  <a:pt x="445466" y="1"/>
                  <a:pt x="535250" y="0"/>
                </a:cubicBezTo>
                <a:close/>
              </a:path>
            </a:pathLst>
          </a:custGeom>
          <a:ln w="76200">
            <a:solidFill>
              <a:schemeClr val="accent1">
                <a:alpha val="65000"/>
              </a:schemeClr>
            </a:solidFill>
          </a:ln>
        </p:spPr>
      </p:pic>
      <p:pic>
        <p:nvPicPr>
          <p:cNvPr id="13" name="图片 12" descr="/data/temp/05fa043b-bc2b-11ee-9f84-c61b6b3f31e1.jpg@base@tag=imgScale&amp;m=1&amp;w=458&amp;h=414&amp;q=9505fa043b-bc2b-11ee-9f84-c61b6b3f31e1"/>
          <p:cNvPicPr/>
          <p:nvPr>
            <p:custDataLst>
              <p:tags r:id="rId12"/>
            </p:custDataLst>
          </p:nvPr>
        </p:nvPicPr>
        <p:blipFill>
          <a:blip r:embed="rId11"/>
          <a:srcRect t="242" r="22107" b="483"/>
          <a:stretch>
            <a:fillRect/>
          </a:stretch>
        </p:blipFill>
        <p:spPr>
          <a:xfrm>
            <a:off x="4408195" y="2941052"/>
            <a:ext cx="1737384" cy="1572421"/>
          </a:xfrm>
          <a:custGeom>
            <a:gdLst>
              <a:gd name="connsiteX0" fmla="*/ 535250 w 1648801"/>
              <a:gd name="connsiteY0" fmla="*/ 0 h 1492249"/>
              <a:gd name="connsiteX1" fmla="*/ 1113531 w 1648801"/>
              <a:gd name="connsiteY1" fmla="*/ 0 h 1492249"/>
              <a:gd name="connsiteX2" fmla="*/ 1325978 w 1648801"/>
              <a:gd name="connsiteY2" fmla="*/ 122643 h 1492249"/>
              <a:gd name="connsiteX3" fmla="*/ 1615122 w 1648801"/>
              <a:gd name="connsiteY3" fmla="*/ 623448 h 1492249"/>
              <a:gd name="connsiteX4" fmla="*/ 1615142 w 1648801"/>
              <a:gd name="connsiteY4" fmla="*/ 868768 h 1492249"/>
              <a:gd name="connsiteX5" fmla="*/ 1325997 w 1648801"/>
              <a:gd name="connsiteY5" fmla="*/ 1369572 h 1492249"/>
              <a:gd name="connsiteX6" fmla="*/ 1113552 w 1648801"/>
              <a:gd name="connsiteY6" fmla="*/ 1492249 h 1492249"/>
              <a:gd name="connsiteX7" fmla="*/ 535271 w 1648801"/>
              <a:gd name="connsiteY7" fmla="*/ 1492249 h 1492249"/>
              <a:gd name="connsiteX8" fmla="*/ 322824 w 1648801"/>
              <a:gd name="connsiteY8" fmla="*/ 1369606 h 1492249"/>
              <a:gd name="connsiteX9" fmla="*/ 33680 w 1648801"/>
              <a:gd name="connsiteY9" fmla="*/ 868802 h 1492249"/>
              <a:gd name="connsiteX10" fmla="*/ 33660 w 1648801"/>
              <a:gd name="connsiteY10" fmla="*/ 623482 h 1492249"/>
              <a:gd name="connsiteX11" fmla="*/ 322804 w 1648801"/>
              <a:gd name="connsiteY11" fmla="*/ 122677 h 1492249"/>
              <a:gd name="connsiteX12" fmla="*/ 535250 w 1648801"/>
              <a:gd name="connsiteY12" fmla="*/ 0 h 14922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48801" h="1492249">
                <a:moveTo>
                  <a:pt x="535250" y="0"/>
                </a:moveTo>
                <a:cubicBezTo>
                  <a:pt x="625034" y="1"/>
                  <a:pt x="1023748" y="1"/>
                  <a:pt x="1113531" y="0"/>
                </a:cubicBezTo>
                <a:cubicBezTo>
                  <a:pt x="1203315" y="1"/>
                  <a:pt x="1281085" y="44890"/>
                  <a:pt x="1325978" y="122643"/>
                </a:cubicBezTo>
                <a:cubicBezTo>
                  <a:pt x="1370870" y="200399"/>
                  <a:pt x="1570230" y="545694"/>
                  <a:pt x="1615122" y="623448"/>
                </a:cubicBezTo>
                <a:cubicBezTo>
                  <a:pt x="1660014" y="701203"/>
                  <a:pt x="1660034" y="791015"/>
                  <a:pt x="1615142" y="868768"/>
                </a:cubicBezTo>
                <a:cubicBezTo>
                  <a:pt x="1570249" y="946524"/>
                  <a:pt x="1370889" y="1291819"/>
                  <a:pt x="1325997" y="1369572"/>
                </a:cubicBezTo>
                <a:cubicBezTo>
                  <a:pt x="1281105" y="1447328"/>
                  <a:pt x="1203335" y="1492250"/>
                  <a:pt x="1113552" y="1492249"/>
                </a:cubicBezTo>
                <a:cubicBezTo>
                  <a:pt x="1023769" y="1492250"/>
                  <a:pt x="625055" y="1492250"/>
                  <a:pt x="535271" y="1492249"/>
                </a:cubicBezTo>
                <a:cubicBezTo>
                  <a:pt x="445487" y="1492250"/>
                  <a:pt x="367716" y="1447361"/>
                  <a:pt x="322824" y="1369606"/>
                </a:cubicBezTo>
                <a:cubicBezTo>
                  <a:pt x="277932" y="1291852"/>
                  <a:pt x="78572" y="946557"/>
                  <a:pt x="33680" y="868802"/>
                </a:cubicBezTo>
                <a:cubicBezTo>
                  <a:pt x="-11212" y="791048"/>
                  <a:pt x="-11232" y="701236"/>
                  <a:pt x="33660" y="623482"/>
                </a:cubicBezTo>
                <a:cubicBezTo>
                  <a:pt x="78552" y="545727"/>
                  <a:pt x="277912" y="200433"/>
                  <a:pt x="322804" y="122677"/>
                </a:cubicBezTo>
                <a:cubicBezTo>
                  <a:pt x="367697" y="44924"/>
                  <a:pt x="445466" y="1"/>
                  <a:pt x="535250" y="0"/>
                </a:cubicBezTo>
                <a:close/>
              </a:path>
            </a:pathLst>
          </a:custGeom>
          <a:ln w="76200">
            <a:solidFill>
              <a:schemeClr val="accent1">
                <a:alpha val="65000"/>
              </a:schemeClr>
            </a:solidFill>
          </a:ln>
        </p:spPr>
      </p:pic>
      <p:pic>
        <p:nvPicPr>
          <p:cNvPr id="17" name="图片 16" descr="/data/temp/05fa08f6-bc2b-11ee-9f84-c61b6b3f31e1.jpg@base@tag=imgScale&amp;m=1&amp;w=458&amp;h=414&amp;q=9505fa08f6-bc2b-11ee-9f84-c61b6b3f31e1"/>
          <p:cNvPicPr/>
          <p:nvPr>
            <p:custDataLst>
              <p:tags r:id="rId14"/>
            </p:custDataLst>
          </p:nvPr>
        </p:nvPicPr>
        <p:blipFill>
          <a:blip r:embed="rId13"/>
          <a:srcRect l="15166" b="966"/>
          <a:stretch>
            <a:fillRect/>
          </a:stretch>
        </p:blipFill>
        <p:spPr>
          <a:xfrm>
            <a:off x="6035485" y="3836328"/>
            <a:ext cx="1737384" cy="1572421"/>
          </a:xfrm>
          <a:custGeom>
            <a:gdLst>
              <a:gd name="connsiteX0" fmla="*/ 535250 w 1648801"/>
              <a:gd name="connsiteY0" fmla="*/ 0 h 1492249"/>
              <a:gd name="connsiteX1" fmla="*/ 1113531 w 1648801"/>
              <a:gd name="connsiteY1" fmla="*/ 0 h 1492249"/>
              <a:gd name="connsiteX2" fmla="*/ 1325978 w 1648801"/>
              <a:gd name="connsiteY2" fmla="*/ 122643 h 1492249"/>
              <a:gd name="connsiteX3" fmla="*/ 1615122 w 1648801"/>
              <a:gd name="connsiteY3" fmla="*/ 623448 h 1492249"/>
              <a:gd name="connsiteX4" fmla="*/ 1615142 w 1648801"/>
              <a:gd name="connsiteY4" fmla="*/ 868768 h 1492249"/>
              <a:gd name="connsiteX5" fmla="*/ 1325997 w 1648801"/>
              <a:gd name="connsiteY5" fmla="*/ 1369572 h 1492249"/>
              <a:gd name="connsiteX6" fmla="*/ 1113552 w 1648801"/>
              <a:gd name="connsiteY6" fmla="*/ 1492249 h 1492249"/>
              <a:gd name="connsiteX7" fmla="*/ 535271 w 1648801"/>
              <a:gd name="connsiteY7" fmla="*/ 1492249 h 1492249"/>
              <a:gd name="connsiteX8" fmla="*/ 322824 w 1648801"/>
              <a:gd name="connsiteY8" fmla="*/ 1369606 h 1492249"/>
              <a:gd name="connsiteX9" fmla="*/ 33680 w 1648801"/>
              <a:gd name="connsiteY9" fmla="*/ 868802 h 1492249"/>
              <a:gd name="connsiteX10" fmla="*/ 33660 w 1648801"/>
              <a:gd name="connsiteY10" fmla="*/ 623482 h 1492249"/>
              <a:gd name="connsiteX11" fmla="*/ 322804 w 1648801"/>
              <a:gd name="connsiteY11" fmla="*/ 122677 h 1492249"/>
              <a:gd name="connsiteX12" fmla="*/ 535250 w 1648801"/>
              <a:gd name="connsiteY12" fmla="*/ 0 h 14922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48801" h="1492249">
                <a:moveTo>
                  <a:pt x="535250" y="0"/>
                </a:moveTo>
                <a:cubicBezTo>
                  <a:pt x="625034" y="1"/>
                  <a:pt x="1023748" y="1"/>
                  <a:pt x="1113531" y="0"/>
                </a:cubicBezTo>
                <a:cubicBezTo>
                  <a:pt x="1203315" y="1"/>
                  <a:pt x="1281085" y="44890"/>
                  <a:pt x="1325978" y="122643"/>
                </a:cubicBezTo>
                <a:cubicBezTo>
                  <a:pt x="1370870" y="200399"/>
                  <a:pt x="1570230" y="545694"/>
                  <a:pt x="1615122" y="623448"/>
                </a:cubicBezTo>
                <a:cubicBezTo>
                  <a:pt x="1660014" y="701203"/>
                  <a:pt x="1660034" y="791015"/>
                  <a:pt x="1615142" y="868768"/>
                </a:cubicBezTo>
                <a:cubicBezTo>
                  <a:pt x="1570249" y="946524"/>
                  <a:pt x="1370889" y="1291819"/>
                  <a:pt x="1325997" y="1369572"/>
                </a:cubicBezTo>
                <a:cubicBezTo>
                  <a:pt x="1281105" y="1447328"/>
                  <a:pt x="1203335" y="1492250"/>
                  <a:pt x="1113552" y="1492249"/>
                </a:cubicBezTo>
                <a:cubicBezTo>
                  <a:pt x="1023769" y="1492250"/>
                  <a:pt x="625055" y="1492250"/>
                  <a:pt x="535271" y="1492249"/>
                </a:cubicBezTo>
                <a:cubicBezTo>
                  <a:pt x="445487" y="1492250"/>
                  <a:pt x="367716" y="1447361"/>
                  <a:pt x="322824" y="1369606"/>
                </a:cubicBezTo>
                <a:cubicBezTo>
                  <a:pt x="277932" y="1291852"/>
                  <a:pt x="78572" y="946557"/>
                  <a:pt x="33680" y="868802"/>
                </a:cubicBezTo>
                <a:cubicBezTo>
                  <a:pt x="-11212" y="791048"/>
                  <a:pt x="-11232" y="701236"/>
                  <a:pt x="33660" y="623482"/>
                </a:cubicBezTo>
                <a:cubicBezTo>
                  <a:pt x="78552" y="545727"/>
                  <a:pt x="277912" y="200433"/>
                  <a:pt x="322804" y="122677"/>
                </a:cubicBezTo>
                <a:cubicBezTo>
                  <a:pt x="367697" y="44924"/>
                  <a:pt x="445466" y="1"/>
                  <a:pt x="535250" y="0"/>
                </a:cubicBezTo>
                <a:close/>
              </a:path>
            </a:pathLst>
          </a:custGeom>
          <a:ln w="76200">
            <a:solidFill>
              <a:schemeClr val="accent1">
                <a:alpha val="65000"/>
              </a:schemeClr>
            </a:solidFill>
          </a:ln>
        </p:spPr>
      </p:pic>
      <p:sp>
        <p:nvSpPr>
          <p:cNvPr id="20" name="矩形 19"/>
          <p:cNvSpPr/>
          <p:nvPr>
            <p:custDataLst>
              <p:tags r:id="rId15"/>
            </p:custDataLst>
          </p:nvPr>
        </p:nvSpPr>
        <p:spPr>
          <a:xfrm>
            <a:off x="1024477" y="2820611"/>
            <a:ext cx="3212350" cy="454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14:hiddenFill>
            </a:ext>
          </a:ex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b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b="1">
                <a:solidFill>
                  <a:schemeClr val="dk1"/>
                </a:solidFill>
                <a:latin typeface="汉仪旗黑-85S" panose="00020600040101010101" pitchFamily="18" charset="-122"/>
                <a:ea typeface="汉仪旗黑-85S" panose="00020600040101010101" pitchFamily="18" charset="-122"/>
                <a:cs typeface="獅尾XD珍珠SC-Light" panose="020b0500000000000000" charset="-120"/>
                <a:sym typeface="+mn-ea"/>
              </a:rPr>
              <a:t>早期经历</a:t>
            </a:r>
            <a:endParaRPr lang="zh-CN" altLang="en-US" sz="1600" b="1">
              <a:solidFill>
                <a:schemeClr val="dk1"/>
              </a:solidFill>
              <a:latin typeface="汉仪旗黑-85S" panose="00020600040101010101" pitchFamily="18" charset="-122"/>
              <a:ea typeface="汉仪旗黑-85S" panose="00020600040101010101" pitchFamily="18" charset="-122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27" name="文本框 26"/>
          <p:cNvSpPr txBox="1"/>
          <p:nvPr>
            <p:custDataLst>
              <p:tags r:id="rId16"/>
            </p:custDataLst>
          </p:nvPr>
        </p:nvSpPr>
        <p:spPr>
          <a:xfrm>
            <a:off x="1023808" y="3410102"/>
            <a:ext cx="3213020" cy="1406451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●"/>
              <a:defRPr kumimoji="0" sz="1800" b="0" i="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400" spc="0">
                <a:ln>
                  <a:noFill/>
                  <a:prstDash val="sysDot"/>
                </a:ln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+mn-ea"/>
              </a:rPr>
              <a:t>他从小就开始接受拳击训练，并很快在拳击界崭露头角。他的早期经历为他日后成为一位优秀的拳击家奠定了基础。</a:t>
            </a:r>
            <a:endParaRPr lang="zh-CN" altLang="en-US" sz="1400" spc="0">
              <a:ln>
                <a:noFill/>
                <a:prstDash val="sysDot"/>
              </a:ln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cxnSp>
        <p:nvCxnSpPr>
          <p:cNvPr id="9" name="直接连接符 8"/>
          <p:cNvCxnSpPr/>
          <p:nvPr>
            <p:custDataLst>
              <p:tags r:id="rId17"/>
            </p:custDataLst>
          </p:nvPr>
        </p:nvCxnSpPr>
        <p:spPr>
          <a:xfrm>
            <a:off x="1015779" y="3379322"/>
            <a:ext cx="3396431" cy="0"/>
          </a:xfrm>
          <a:prstGeom prst="line">
            <a:avLst/>
          </a:prstGeom>
          <a:ln w="9525">
            <a:solidFill>
              <a:schemeClr val="accent1">
                <a:alpha val="6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" name="矩形 15"/>
          <p:cNvSpPr/>
          <p:nvPr>
            <p:custDataLst>
              <p:tags r:id="rId18"/>
            </p:custDataLst>
          </p:nvPr>
        </p:nvSpPr>
        <p:spPr>
          <a:xfrm>
            <a:off x="7967891" y="1763408"/>
            <a:ext cx="3212711" cy="454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14:hiddenFill>
            </a:ext>
          </a:ex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b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dk1"/>
                </a:solidFill>
                <a:latin typeface="汉仪旗黑-85S" panose="00020600040101010101" pitchFamily="18" charset="-122"/>
                <a:ea typeface="汉仪旗黑-85S" panose="00020600040101010101" pitchFamily="18" charset="-122"/>
                <a:cs typeface="獅尾XD珍珠SC-Light" panose="020b0500000000000000" charset="-120"/>
                <a:sym typeface="+mn-ea"/>
              </a:rPr>
              <a:t>家庭背景</a:t>
            </a:r>
            <a:endParaRPr lang="zh-CN" altLang="en-US" sz="1600" b="1">
              <a:solidFill>
                <a:schemeClr val="dk1"/>
              </a:solidFill>
              <a:latin typeface="汉仪旗黑-85S" panose="00020600040101010101" pitchFamily="18" charset="-122"/>
              <a:ea typeface="汉仪旗黑-85S" panose="00020600040101010101" pitchFamily="18" charset="-122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7967891" y="2352899"/>
            <a:ext cx="3212711" cy="1406451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●"/>
              <a:defRPr kumimoji="0" sz="1800" b="0" i="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1400" spc="0">
                <a:ln>
                  <a:noFill/>
                  <a:prstDash val="sysDot"/>
                </a:ln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+mn-ea"/>
              </a:rPr>
              <a:t>海明威的拳击家出生于一个普通家庭，从小就展现出了对拳击的浓厚兴趣和天赋。</a:t>
            </a:r>
            <a:endParaRPr lang="zh-CN" altLang="en-US" sz="1400" spc="0">
              <a:ln>
                <a:noFill/>
                <a:prstDash val="sysDot"/>
              </a:ln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9" name="矩形 28"/>
          <p:cNvSpPr/>
          <p:nvPr>
            <p:custDataLst>
              <p:tags r:id="rId20"/>
            </p:custDataLst>
          </p:nvPr>
        </p:nvSpPr>
        <p:spPr>
          <a:xfrm>
            <a:off x="7967891" y="4148805"/>
            <a:ext cx="3212711" cy="454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14:hiddenFill>
            </a:ext>
          </a:ex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b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dk1"/>
                </a:solidFill>
                <a:latin typeface="汉仪旗黑-85S" panose="00020600040101010101" pitchFamily="18" charset="-122"/>
                <a:ea typeface="汉仪旗黑-85S" panose="00020600040101010101" pitchFamily="18" charset="-122"/>
                <a:cs typeface="獅尾XD珍珠SC-Light" panose="020b0500000000000000" charset="-120"/>
                <a:sym typeface="+mn-ea"/>
              </a:rPr>
              <a:t>职业生涯</a:t>
            </a:r>
            <a:endParaRPr lang="zh-CN" altLang="en-US" sz="1600" b="1">
              <a:solidFill>
                <a:schemeClr val="dk1"/>
              </a:solidFill>
              <a:latin typeface="汉仪旗黑-85S" panose="00020600040101010101" pitchFamily="18" charset="-122"/>
              <a:ea typeface="汉仪旗黑-85S" panose="00020600040101010101" pitchFamily="18" charset="-122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31" name="文本框 30"/>
          <p:cNvSpPr txBox="1"/>
          <p:nvPr>
            <p:custDataLst>
              <p:tags r:id="rId21"/>
            </p:custDataLst>
          </p:nvPr>
        </p:nvSpPr>
        <p:spPr>
          <a:xfrm>
            <a:off x="7967891" y="4745657"/>
            <a:ext cx="3212711" cy="1406451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●"/>
              <a:defRPr kumimoji="0" sz="1800" b="0" i="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400" spc="0">
                <a:ln>
                  <a:noFill/>
                  <a:prstDash val="sysDot"/>
                </a:ln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+mn-ea"/>
              </a:rPr>
              <a:t>海明威的拳击家在职业生涯中取得了很多成就，成为了拳击界的传奇人物。他通过自己的努力和才华，成为了拳击界的巨星。</a:t>
            </a:r>
            <a:endParaRPr lang="zh-CN" altLang="en-US" sz="1400" spc="0">
              <a:ln>
                <a:noFill/>
                <a:prstDash val="sysDot"/>
              </a:ln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cxnSp>
        <p:nvCxnSpPr>
          <p:cNvPr id="11" name="直接连接符 10"/>
          <p:cNvCxnSpPr/>
          <p:nvPr>
            <p:custDataLst>
              <p:tags r:id="rId22"/>
            </p:custDataLst>
          </p:nvPr>
        </p:nvCxnSpPr>
        <p:spPr>
          <a:xfrm>
            <a:off x="7611921" y="2323458"/>
            <a:ext cx="3569186" cy="0"/>
          </a:xfrm>
          <a:prstGeom prst="line">
            <a:avLst/>
          </a:prstGeom>
          <a:ln w="9525">
            <a:solidFill>
              <a:schemeClr val="accent1">
                <a:alpha val="6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23"/>
            </p:custDataLst>
          </p:nvPr>
        </p:nvCxnSpPr>
        <p:spPr>
          <a:xfrm>
            <a:off x="7862171" y="4717554"/>
            <a:ext cx="3315803" cy="0"/>
          </a:xfrm>
          <a:prstGeom prst="line">
            <a:avLst/>
          </a:prstGeom>
          <a:ln w="9525">
            <a:solidFill>
              <a:schemeClr val="accent1">
                <a:alpha val="6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" name="标题 3"/>
          <p:cNvSpPr>
            <a:spLocks noGrp="1"/>
          </p:cNvSpPr>
          <p:nvPr>
            <p:custDataLst>
              <p:tags r:id="rId24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lt1">
                    <a:lumMod val="10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mtClean="0">
                <a:solidFill>
                  <a:schemeClr val="accent1"/>
                </a:solidFill>
                <a:latin typeface="汉仪旗黑-85S" panose="00020600040101010101" pitchFamily="18" charset="-122"/>
                <a:ea typeface="汉仪旗黑-85S" panose="00020600040101010101" pitchFamily="18" charset="-122"/>
              </a:rPr>
              <a:t>人物背景</a:t>
            </a:r>
            <a:endParaRPr lang="zh-CN" altLang="en-US" smtClean="0">
              <a:solidFill>
                <a:schemeClr val="accent1"/>
              </a:solidFill>
              <a:latin typeface="汉仪旗黑-85S" panose="00020600040101010101" pitchFamily="18" charset="-122"/>
              <a:ea typeface="汉仪旗黑-85S" panose="00020600040101010101" pitchFamily="18" charset="-122"/>
            </a:endParaRPr>
          </a:p>
        </p:txBody>
      </p:sp>
    </p:spTree>
    <p:custDataLst>
      <p:tags r:id="rId25"/>
    </p:custDataLst>
  </p:cSld>
  <p:clrMapOvr>
    <a:masterClrMapping/>
  </p:clrMapOvr>
  <mc:AlternateContent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图形 1"/>
          <p:cNvGrpSpPr/>
          <p:nvPr userDrawn="1">
            <p:custDataLst>
              <p:tags r:id="rId3"/>
            </p:custDataLst>
          </p:nvPr>
        </p:nvGrpSpPr>
        <p:grpSpPr>
          <a:xfrm>
            <a:off x="10955292" y="5995688"/>
            <a:ext cx="1141282" cy="737665"/>
            <a:chOff x="2934176" y="924163"/>
            <a:chExt cx="6324599" cy="4087891"/>
          </a:xfrm>
        </p:grpSpPr>
        <p:sp>
          <p:nvSpPr>
            <p:cNvPr id="3" name="任意多边形: 形状 6"/>
            <p:cNvSpPr/>
            <p:nvPr>
              <p:custDataLst>
                <p:tags r:id="rId4"/>
              </p:custDataLst>
            </p:nvPr>
          </p:nvSpPr>
          <p:spPr>
            <a:xfrm>
              <a:off x="4118610" y="2508885"/>
              <a:ext cx="3952875" cy="1712595"/>
            </a:xfrm>
            <a:custGeom>
              <a:gdLst>
                <a:gd name="connsiteX0" fmla="*/ 0 w 3952875"/>
                <a:gd name="connsiteY0" fmla="*/ 0 h 1712595"/>
                <a:gd name="connsiteX1" fmla="*/ 3952875 w 3952875"/>
                <a:gd name="connsiteY1" fmla="*/ 0 h 1712595"/>
                <a:gd name="connsiteX2" fmla="*/ 3952875 w 3952875"/>
                <a:gd name="connsiteY2" fmla="*/ 1712595 h 1712595"/>
                <a:gd name="connsiteX3" fmla="*/ 0 w 3952875"/>
                <a:gd name="connsiteY3" fmla="*/ 1712595 h 171259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875" h="1712595">
                  <a:moveTo>
                    <a:pt x="0" y="0"/>
                  </a:moveTo>
                  <a:lnTo>
                    <a:pt x="3952875" y="0"/>
                  </a:lnTo>
                  <a:lnTo>
                    <a:pt x="3952875" y="1712595"/>
                  </a:lnTo>
                  <a:lnTo>
                    <a:pt x="0" y="171259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grpSp>
          <p:nvGrpSpPr>
            <p:cNvPr id="11" name="图形 1"/>
            <p:cNvGrpSpPr/>
            <p:nvPr/>
          </p:nvGrpSpPr>
          <p:grpSpPr>
            <a:xfrm>
              <a:off x="2934176" y="924163"/>
              <a:ext cx="6324599" cy="4087891"/>
              <a:chOff x="2934176" y="924163"/>
              <a:chExt cx="6324599" cy="4087891"/>
            </a:xfrm>
            <a:solidFill>
              <a:schemeClr val="accent1"/>
            </a:solidFill>
          </p:grpSpPr>
          <p:sp>
            <p:nvSpPr>
              <p:cNvPr id="12" name="任意多边形: 形状 10"/>
              <p:cNvSpPr/>
              <p:nvPr>
                <p:custDataLst>
                  <p:tags r:id="rId5"/>
                </p:custDataLst>
              </p:nvPr>
            </p:nvSpPr>
            <p:spPr>
              <a:xfrm>
                <a:off x="4118610" y="3430905"/>
                <a:ext cx="3952875" cy="1581150"/>
              </a:xfrm>
              <a:custGeom>
                <a:gdLst>
                  <a:gd name="connsiteX0" fmla="*/ 0 w 3952875"/>
                  <a:gd name="connsiteY0" fmla="*/ 790575 h 1581150"/>
                  <a:gd name="connsiteX1" fmla="*/ 1976437 w 3952875"/>
                  <a:gd name="connsiteY1" fmla="*/ 1581150 h 1581150"/>
                  <a:gd name="connsiteX2" fmla="*/ 3952875 w 3952875"/>
                  <a:gd name="connsiteY2" fmla="*/ 790575 h 1581150"/>
                  <a:gd name="connsiteX3" fmla="*/ 1976437 w 3952875"/>
                  <a:gd name="connsiteY3" fmla="*/ 0 h 1581150"/>
                  <a:gd name="connsiteX4" fmla="*/ 0 w 3952875"/>
                  <a:gd name="connsiteY4" fmla="*/ 790575 h 1581150"/>
                  <a:gd name="connsiteX5" fmla="*/ 0 w 3952875"/>
                  <a:gd name="connsiteY5" fmla="*/ 790575 h 158115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52875" h="1581150">
                    <a:moveTo>
                      <a:pt x="0" y="790575"/>
                    </a:moveTo>
                    <a:cubicBezTo>
                      <a:pt x="0" y="1226820"/>
                      <a:pt x="884873" y="1581150"/>
                      <a:pt x="1976437" y="1581150"/>
                    </a:cubicBezTo>
                    <a:cubicBezTo>
                      <a:pt x="3068003" y="1581150"/>
                      <a:pt x="3952875" y="1227773"/>
                      <a:pt x="3952875" y="790575"/>
                    </a:cubicBezTo>
                    <a:cubicBezTo>
                      <a:pt x="3952875" y="353377"/>
                      <a:pt x="3068003" y="0"/>
                      <a:pt x="1976437" y="0"/>
                    </a:cubicBezTo>
                    <a:cubicBezTo>
                      <a:pt x="884873" y="0"/>
                      <a:pt x="0" y="354330"/>
                      <a:pt x="0" y="790575"/>
                    </a:cubicBezTo>
                    <a:lnTo>
                      <a:pt x="0" y="79057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4" name="任意多边形: 形状 11"/>
              <p:cNvSpPr/>
              <p:nvPr>
                <p:custDataLst>
                  <p:tags r:id="rId6"/>
                </p:custDataLst>
              </p:nvPr>
            </p:nvSpPr>
            <p:spPr>
              <a:xfrm>
                <a:off x="2934176" y="924163"/>
                <a:ext cx="6324599" cy="2909649"/>
              </a:xfrm>
              <a:custGeom>
                <a:gdLst>
                  <a:gd name="connsiteX0" fmla="*/ 3042761 w 6324599"/>
                  <a:gd name="connsiteY0" fmla="*/ 29289 h 2909649"/>
                  <a:gd name="connsiteX1" fmla="*/ 78581 w 6324599"/>
                  <a:gd name="connsiteY1" fmla="*/ 1334214 h 2909649"/>
                  <a:gd name="connsiteX2" fmla="*/ 78581 w 6324599"/>
                  <a:gd name="connsiteY2" fmla="*/ 1584722 h 2909649"/>
                  <a:gd name="connsiteX3" fmla="*/ 3043714 w 6324599"/>
                  <a:gd name="connsiteY3" fmla="*/ 2889647 h 2909649"/>
                  <a:gd name="connsiteX4" fmla="*/ 3280886 w 6324599"/>
                  <a:gd name="connsiteY4" fmla="*/ 2889647 h 2909649"/>
                  <a:gd name="connsiteX5" fmla="*/ 6246019 w 6324599"/>
                  <a:gd name="connsiteY5" fmla="*/ 1584722 h 2909649"/>
                  <a:gd name="connsiteX6" fmla="*/ 6246019 w 6324599"/>
                  <a:gd name="connsiteY6" fmla="*/ 1334214 h 2909649"/>
                  <a:gd name="connsiteX7" fmla="*/ 3279934 w 6324599"/>
                  <a:gd name="connsiteY7" fmla="*/ 29289 h 2909649"/>
                  <a:gd name="connsiteX8" fmla="*/ 3042761 w 6324599"/>
                  <a:gd name="connsiteY8" fmla="*/ 29289 h 2909649"/>
                  <a:gd name="connsiteX9" fmla="*/ 3042761 w 6324599"/>
                  <a:gd name="connsiteY9" fmla="*/ 29289 h 29096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24599" h="2909649">
                    <a:moveTo>
                      <a:pt x="3042761" y="29289"/>
                    </a:moveTo>
                    <a:lnTo>
                      <a:pt x="78581" y="1334214"/>
                    </a:lnTo>
                    <a:cubicBezTo>
                      <a:pt x="-26194" y="1386602"/>
                      <a:pt x="-26194" y="1531382"/>
                      <a:pt x="78581" y="1584722"/>
                    </a:cubicBezTo>
                    <a:lnTo>
                      <a:pt x="3043714" y="2889647"/>
                    </a:lnTo>
                    <a:cubicBezTo>
                      <a:pt x="3122771" y="2916317"/>
                      <a:pt x="3201829" y="2916317"/>
                      <a:pt x="3280886" y="2889647"/>
                    </a:cubicBezTo>
                    <a:lnTo>
                      <a:pt x="6246019" y="1584722"/>
                    </a:lnTo>
                    <a:cubicBezTo>
                      <a:pt x="6350794" y="1532334"/>
                      <a:pt x="6350794" y="1387554"/>
                      <a:pt x="6246019" y="1334214"/>
                    </a:cubicBezTo>
                    <a:lnTo>
                      <a:pt x="3279934" y="29289"/>
                    </a:lnTo>
                    <a:cubicBezTo>
                      <a:pt x="3200876" y="-9763"/>
                      <a:pt x="3121819" y="-9763"/>
                      <a:pt x="3042761" y="29289"/>
                    </a:cubicBezTo>
                    <a:lnTo>
                      <a:pt x="3042761" y="29289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sp>
          <p:nvSpPr>
            <p:cNvPr id="15" name="任意多边形: 形状 8"/>
            <p:cNvSpPr/>
            <p:nvPr>
              <p:custDataLst>
                <p:tags r:id="rId7"/>
              </p:custDataLst>
            </p:nvPr>
          </p:nvSpPr>
          <p:spPr>
            <a:xfrm>
              <a:off x="5831050" y="2111538"/>
              <a:ext cx="2899564" cy="2767166"/>
            </a:xfrm>
            <a:custGeom>
              <a:gdLst>
                <a:gd name="connsiteX0" fmla="*/ 2794789 w 2899564"/>
                <a:gd name="connsiteY0" fmla="*/ 449734 h 2767166"/>
                <a:gd name="connsiteX1" fmla="*/ 160174 w 2899564"/>
                <a:gd name="connsiteY1" fmla="*/ 2059 h 2767166"/>
                <a:gd name="connsiteX2" fmla="*/ 2059 w 2899564"/>
                <a:gd name="connsiteY2" fmla="*/ 106834 h 2767166"/>
                <a:gd name="connsiteX3" fmla="*/ 106834 w 2899564"/>
                <a:gd name="connsiteY3" fmla="*/ 264949 h 2767166"/>
                <a:gd name="connsiteX4" fmla="*/ 2636674 w 2899564"/>
                <a:gd name="connsiteY4" fmla="*/ 685954 h 2767166"/>
                <a:gd name="connsiteX5" fmla="*/ 2636674 w 2899564"/>
                <a:gd name="connsiteY5" fmla="*/ 2635722 h 2767166"/>
                <a:gd name="connsiteX6" fmla="*/ 2768119 w 2899564"/>
                <a:gd name="connsiteY6" fmla="*/ 2767167 h 2767166"/>
                <a:gd name="connsiteX7" fmla="*/ 2899564 w 2899564"/>
                <a:gd name="connsiteY7" fmla="*/ 2635722 h 2767166"/>
                <a:gd name="connsiteX8" fmla="*/ 2899564 w 2899564"/>
                <a:gd name="connsiteY8" fmla="*/ 582132 h 2767166"/>
                <a:gd name="connsiteX9" fmla="*/ 2794789 w 2899564"/>
                <a:gd name="connsiteY9" fmla="*/ 449734 h 2767166"/>
                <a:gd name="connsiteX10" fmla="*/ 2794789 w 2899564"/>
                <a:gd name="connsiteY10" fmla="*/ 449734 h 27671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99564" h="2767166">
                  <a:moveTo>
                    <a:pt x="2794789" y="449734"/>
                  </a:moveTo>
                  <a:lnTo>
                    <a:pt x="160174" y="2059"/>
                  </a:lnTo>
                  <a:cubicBezTo>
                    <a:pt x="94452" y="-11276"/>
                    <a:pt x="15394" y="42064"/>
                    <a:pt x="2059" y="106834"/>
                  </a:cubicBezTo>
                  <a:cubicBezTo>
                    <a:pt x="-11276" y="172557"/>
                    <a:pt x="42064" y="251614"/>
                    <a:pt x="106834" y="264949"/>
                  </a:cubicBezTo>
                  <a:lnTo>
                    <a:pt x="2636674" y="685954"/>
                  </a:lnTo>
                  <a:lnTo>
                    <a:pt x="2636674" y="2635722"/>
                  </a:lnTo>
                  <a:cubicBezTo>
                    <a:pt x="2636674" y="2714779"/>
                    <a:pt x="2689062" y="2767167"/>
                    <a:pt x="2768119" y="2767167"/>
                  </a:cubicBezTo>
                  <a:cubicBezTo>
                    <a:pt x="2847177" y="2767167"/>
                    <a:pt x="2899564" y="2714779"/>
                    <a:pt x="2899564" y="2635722"/>
                  </a:cubicBezTo>
                  <a:lnTo>
                    <a:pt x="2899564" y="582132"/>
                  </a:lnTo>
                  <a:cubicBezTo>
                    <a:pt x="2899564" y="515457"/>
                    <a:pt x="2847177" y="463069"/>
                    <a:pt x="2794789" y="449734"/>
                  </a:cubicBezTo>
                  <a:lnTo>
                    <a:pt x="2794789" y="44973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6" name="任意多边形: 形状 9"/>
            <p:cNvSpPr/>
            <p:nvPr>
              <p:custDataLst>
                <p:tags r:id="rId8"/>
              </p:custDataLst>
            </p:nvPr>
          </p:nvSpPr>
          <p:spPr>
            <a:xfrm>
              <a:off x="8336280" y="4483417"/>
              <a:ext cx="527684" cy="528637"/>
            </a:xfrm>
            <a:custGeom>
              <a:gdLst>
                <a:gd name="connsiteX0" fmla="*/ 0 w 527684"/>
                <a:gd name="connsiteY0" fmla="*/ 264795 h 528637"/>
                <a:gd name="connsiteX1" fmla="*/ 263843 w 527684"/>
                <a:gd name="connsiteY1" fmla="*/ 528638 h 528637"/>
                <a:gd name="connsiteX2" fmla="*/ 527685 w 527684"/>
                <a:gd name="connsiteY2" fmla="*/ 264795 h 528637"/>
                <a:gd name="connsiteX3" fmla="*/ 527685 w 527684"/>
                <a:gd name="connsiteY3" fmla="*/ 263842 h 528637"/>
                <a:gd name="connsiteX4" fmla="*/ 263843 w 527684"/>
                <a:gd name="connsiteY4" fmla="*/ 0 h 528637"/>
                <a:gd name="connsiteX5" fmla="*/ 0 w 527684"/>
                <a:gd name="connsiteY5" fmla="*/ 264795 h 528637"/>
                <a:gd name="connsiteX6" fmla="*/ 0 w 527684"/>
                <a:gd name="connsiteY6" fmla="*/ 264795 h 52863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7684" h="528637">
                  <a:moveTo>
                    <a:pt x="0" y="264795"/>
                  </a:moveTo>
                  <a:cubicBezTo>
                    <a:pt x="0" y="410527"/>
                    <a:pt x="118110" y="528638"/>
                    <a:pt x="263843" y="528638"/>
                  </a:cubicBezTo>
                  <a:cubicBezTo>
                    <a:pt x="409575" y="528638"/>
                    <a:pt x="527685" y="410527"/>
                    <a:pt x="527685" y="264795"/>
                  </a:cubicBezTo>
                  <a:lnTo>
                    <a:pt x="527685" y="263842"/>
                  </a:lnTo>
                  <a:cubicBezTo>
                    <a:pt x="527685" y="118110"/>
                    <a:pt x="409575" y="0"/>
                    <a:pt x="263843" y="0"/>
                  </a:cubicBezTo>
                  <a:cubicBezTo>
                    <a:pt x="118110" y="952"/>
                    <a:pt x="0" y="119063"/>
                    <a:pt x="0" y="264795"/>
                  </a:cubicBezTo>
                  <a:lnTo>
                    <a:pt x="0" y="26479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pic>
        <p:nvPicPr>
          <p:cNvPr id="13" name="图片 12" descr="/data/temp/0559725c-bc2b-11ee-a91e-121807bfb1a2.jpg@base@tag=imgScale&amp;m=1&amp;w=1153&amp;h=1153&amp;q=950559725c-bc2b-11ee-a91e-121807bfb1a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l="29994"/>
          <a:stretch>
            <a:fillRect/>
          </a:stretch>
        </p:blipFill>
        <p:spPr>
          <a:xfrm>
            <a:off x="1297576" y="1722243"/>
            <a:ext cx="4153655" cy="4153655"/>
          </a:xfrm>
          <a:custGeom>
            <a:gdLst>
              <a:gd name="connsiteX0" fmla="*/ 2289799 w 4579598"/>
              <a:gd name="connsiteY0" fmla="*/ 0 h 4579598"/>
              <a:gd name="connsiteX1" fmla="*/ 4579598 w 4579598"/>
              <a:gd name="connsiteY1" fmla="*/ 2289799 h 4579598"/>
              <a:gd name="connsiteX2" fmla="*/ 2289799 w 4579598"/>
              <a:gd name="connsiteY2" fmla="*/ 4579598 h 4579598"/>
              <a:gd name="connsiteX3" fmla="*/ 0 w 4579598"/>
              <a:gd name="connsiteY3" fmla="*/ 2289799 h 4579598"/>
              <a:gd name="connsiteX4" fmla="*/ 2289799 w 4579598"/>
              <a:gd name="connsiteY4" fmla="*/ 0 h 45795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9598" h="4579598">
                <a:moveTo>
                  <a:pt x="2289799" y="0"/>
                </a:moveTo>
                <a:cubicBezTo>
                  <a:pt x="3554420" y="0"/>
                  <a:pt x="4579598" y="1025178"/>
                  <a:pt x="4579598" y="2289799"/>
                </a:cubicBezTo>
                <a:cubicBezTo>
                  <a:pt x="4579598" y="3554420"/>
                  <a:pt x="3554420" y="4579598"/>
                  <a:pt x="2289799" y="4579598"/>
                </a:cubicBezTo>
                <a:cubicBezTo>
                  <a:pt x="1025178" y="4579598"/>
                  <a:pt x="0" y="3554420"/>
                  <a:pt x="0" y="2289799"/>
                </a:cubicBezTo>
                <a:cubicBezTo>
                  <a:pt x="0" y="1025178"/>
                  <a:pt x="1025178" y="0"/>
                  <a:pt x="2289799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5" name="正文"/>
          <p:cNvSpPr txBox="1"/>
          <p:nvPr>
            <p:custDataLst>
              <p:tags r:id="rId11"/>
            </p:custDataLst>
          </p:nvPr>
        </p:nvSpPr>
        <p:spPr>
          <a:xfrm>
            <a:off x="6095590" y="2423119"/>
            <a:ext cx="5259227" cy="767348"/>
          </a:xfrm>
          <a:prstGeom prst="rect">
            <a:avLst/>
          </a:prstGeom>
          <a:noFill/>
          <a:ln>
            <a:noFill/>
          </a:ln>
        </p:spPr>
        <p:txBody>
          <a:bodyPr wrap="square" lIns="36000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smtClean="0">
                <a:ln>
                  <a:noFill/>
                  <a:prstDash val="sysDot"/>
                </a:ln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+mn-ea"/>
                <a:sym typeface="+mn-ea"/>
              </a:rPr>
              <a:t>出生在贫困家庭，从小就展现出拳击的天赋。</a:t>
            </a:r>
            <a:endParaRPr lang="zh-CN" altLang="en-US" sz="1600" smtClean="0">
              <a:ln>
                <a:noFill/>
                <a:prstDash val="sysDot"/>
              </a:ln>
              <a:solidFill>
                <a:schemeClr val="dk1"/>
              </a:solidFill>
              <a:latin typeface="微软雅黑" panose="020b0503020204020204" charset="-122"/>
              <a:ea typeface="微软雅黑"/>
              <a:cs typeface="+mn-ea"/>
              <a:sym typeface="+mn-ea"/>
            </a:endParaRPr>
          </a:p>
        </p:txBody>
      </p:sp>
      <p:sp>
        <p:nvSpPr>
          <p:cNvPr id="7" name="标题"/>
          <p:cNvSpPr txBox="1"/>
          <p:nvPr>
            <p:custDataLst>
              <p:tags r:id="rId12"/>
            </p:custDataLst>
          </p:nvPr>
        </p:nvSpPr>
        <p:spPr>
          <a:xfrm>
            <a:off x="6095590" y="2095894"/>
            <a:ext cx="5259227" cy="3272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000" b="1" smtClean="0">
                <a:solidFill>
                  <a:schemeClr val="dk1"/>
                </a:solidFill>
                <a:latin typeface="汉仪旗黑-85S" panose="00020600040101010101" pitchFamily="18" charset="-122"/>
                <a:ea typeface="汉仪旗黑-85S" panose="00020600040101010101" pitchFamily="18" charset="-122"/>
                <a:cs typeface="+mn-ea"/>
                <a:sym typeface="+mn-ea"/>
              </a:rPr>
              <a:t>早期经历</a:t>
            </a:r>
            <a:endParaRPr lang="zh-CN" altLang="en-US" sz="2000" b="1" smtClean="0">
              <a:solidFill>
                <a:schemeClr val="dk1"/>
              </a:solidFill>
              <a:latin typeface="汉仪旗黑-85S" panose="00020600040101010101" pitchFamily="18" charset="-122"/>
              <a:ea typeface="汉仪旗黑-85S" panose="00020600040101010101" pitchFamily="18" charset="-122"/>
              <a:cs typeface="+mn-ea"/>
              <a:sym typeface="+mn-ea"/>
            </a:endParaRPr>
          </a:p>
        </p:txBody>
      </p:sp>
      <p:sp>
        <p:nvSpPr>
          <p:cNvPr id="6" name="正文"/>
          <p:cNvSpPr txBox="1"/>
          <p:nvPr>
            <p:custDataLst>
              <p:tags r:id="rId13"/>
            </p:custDataLst>
          </p:nvPr>
        </p:nvSpPr>
        <p:spPr>
          <a:xfrm>
            <a:off x="6095590" y="4950065"/>
            <a:ext cx="5259227" cy="767348"/>
          </a:xfrm>
          <a:prstGeom prst="rect">
            <a:avLst/>
          </a:prstGeom>
          <a:noFill/>
          <a:ln>
            <a:noFill/>
          </a:ln>
        </p:spPr>
        <p:txBody>
          <a:bodyPr wrap="square" lIns="36000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smtClean="0">
                <a:ln>
                  <a:noFill/>
                  <a:prstDash val="sysDot"/>
                </a:ln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+mn-ea"/>
                <a:sym typeface="+mn-ea"/>
              </a:rPr>
              <a:t>在拳击比赛中获得多项荣誉，成为一代拳击传奇。</a:t>
            </a:r>
            <a:endParaRPr lang="zh-CN" altLang="en-US" sz="1600" smtClean="0">
              <a:ln>
                <a:noFill/>
                <a:prstDash val="sysDot"/>
              </a:ln>
              <a:solidFill>
                <a:schemeClr val="dk1"/>
              </a:solidFill>
              <a:latin typeface="微软雅黑" panose="020b0503020204020204" charset="-122"/>
              <a:ea typeface="微软雅黑"/>
              <a:cs typeface="+mn-ea"/>
              <a:sym typeface="+mn-ea"/>
            </a:endParaRPr>
          </a:p>
        </p:txBody>
      </p:sp>
      <p:sp>
        <p:nvSpPr>
          <p:cNvPr id="8" name="标题"/>
          <p:cNvSpPr txBox="1"/>
          <p:nvPr>
            <p:custDataLst>
              <p:tags r:id="rId14"/>
            </p:custDataLst>
          </p:nvPr>
        </p:nvSpPr>
        <p:spPr>
          <a:xfrm>
            <a:off x="6095590" y="4622839"/>
            <a:ext cx="5259227" cy="3272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000" b="1" smtClean="0">
                <a:solidFill>
                  <a:schemeClr val="dk1"/>
                </a:solidFill>
                <a:latin typeface="汉仪旗黑-85S" panose="00020600040101010101" pitchFamily="18" charset="-122"/>
                <a:ea typeface="汉仪旗黑-85S" panose="00020600040101010101" pitchFamily="18" charset="-122"/>
                <a:cs typeface="+mn-ea"/>
                <a:sym typeface="+mn-ea"/>
              </a:rPr>
              <a:t>成就与荣誉</a:t>
            </a:r>
            <a:endParaRPr lang="zh-CN" altLang="en-US" sz="2000" b="1" smtClean="0">
              <a:solidFill>
                <a:schemeClr val="dk1"/>
              </a:solidFill>
              <a:latin typeface="汉仪旗黑-85S" panose="00020600040101010101" pitchFamily="18" charset="-122"/>
              <a:ea typeface="汉仪旗黑-85S" panose="00020600040101010101" pitchFamily="18" charset="-122"/>
              <a:cs typeface="+mn-ea"/>
              <a:sym typeface="+mn-ea"/>
            </a:endParaRPr>
          </a:p>
        </p:txBody>
      </p:sp>
      <p:sp>
        <p:nvSpPr>
          <p:cNvPr id="9" name="正文"/>
          <p:cNvSpPr txBox="1"/>
          <p:nvPr>
            <p:custDataLst>
              <p:tags r:id="rId15"/>
            </p:custDataLst>
          </p:nvPr>
        </p:nvSpPr>
        <p:spPr>
          <a:xfrm>
            <a:off x="6095590" y="3686275"/>
            <a:ext cx="5259227" cy="767348"/>
          </a:xfrm>
          <a:prstGeom prst="rect">
            <a:avLst/>
          </a:prstGeom>
          <a:noFill/>
          <a:ln>
            <a:noFill/>
          </a:ln>
        </p:spPr>
        <p:txBody>
          <a:bodyPr wrap="square" lIns="36000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smtClean="0">
                <a:ln>
                  <a:noFill/>
                  <a:prstDash val="sysDot"/>
                </a:ln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+mn-ea"/>
                <a:sym typeface="+mn-ea"/>
              </a:rPr>
              <a:t>成为一名职业拳击手，在拳击界崭露头角。</a:t>
            </a:r>
            <a:endParaRPr lang="zh-CN" altLang="en-US" sz="1600" smtClean="0">
              <a:ln>
                <a:noFill/>
                <a:prstDash val="sysDot"/>
              </a:ln>
              <a:solidFill>
                <a:schemeClr val="dk1"/>
              </a:solidFill>
              <a:latin typeface="微软雅黑" panose="020b0503020204020204" charset="-122"/>
              <a:ea typeface="微软雅黑"/>
              <a:cs typeface="+mn-ea"/>
              <a:sym typeface="+mn-ea"/>
            </a:endParaRPr>
          </a:p>
        </p:txBody>
      </p:sp>
      <p:sp>
        <p:nvSpPr>
          <p:cNvPr id="10" name="标题"/>
          <p:cNvSpPr txBox="1"/>
          <p:nvPr>
            <p:custDataLst>
              <p:tags r:id="rId16"/>
            </p:custDataLst>
          </p:nvPr>
        </p:nvSpPr>
        <p:spPr>
          <a:xfrm>
            <a:off x="6095590" y="3359049"/>
            <a:ext cx="5259227" cy="3272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000" b="1" smtClean="0">
                <a:solidFill>
                  <a:schemeClr val="dk1"/>
                </a:solidFill>
                <a:latin typeface="汉仪旗黑-85S" panose="00020600040101010101" pitchFamily="18" charset="-122"/>
                <a:ea typeface="汉仪旗黑-85S" panose="00020600040101010101" pitchFamily="18" charset="-122"/>
                <a:cs typeface="+mn-ea"/>
                <a:sym typeface="+mn-ea"/>
              </a:rPr>
              <a:t>职业生涯</a:t>
            </a:r>
            <a:endParaRPr lang="zh-CN" altLang="en-US" sz="2000" b="1" smtClean="0">
              <a:solidFill>
                <a:schemeClr val="dk1"/>
              </a:solidFill>
              <a:latin typeface="汉仪旗黑-85S" panose="00020600040101010101" pitchFamily="18" charset="-122"/>
              <a:ea typeface="汉仪旗黑-85S" panose="00020600040101010101" pitchFamily="18" charset="-122"/>
              <a:cs typeface="+mn-ea"/>
              <a:sym typeface="+mn-ea"/>
            </a:endParaRPr>
          </a:p>
        </p:txBody>
      </p:sp>
      <p:sp>
        <p:nvSpPr>
          <p:cNvPr id="4" name="标题 3"/>
          <p:cNvSpPr>
            <a:spLocks noGrp="1"/>
          </p:cNvSpPr>
          <p:nvPr>
            <p:custDataLst>
              <p:tags r:id="rId17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lt1">
                    <a:lumMod val="10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accent1"/>
                </a:solidFill>
                <a:latin typeface="汉仪旗黑-85S" panose="00020600040101010101" pitchFamily="18" charset="-122"/>
                <a:ea typeface="汉仪旗黑-85S" panose="00020600040101010101" pitchFamily="18" charset="-122"/>
              </a:rPr>
              <a:t>拳击家的主要经历</a:t>
            </a:r>
            <a:endParaRPr lang="zh-CN" altLang="en-US">
              <a:solidFill>
                <a:schemeClr val="accent1"/>
              </a:solidFill>
              <a:latin typeface="汉仪旗黑-85S" panose="00020600040101010101" pitchFamily="18" charset="-122"/>
              <a:ea typeface="汉仪旗黑-85S" panose="00020600040101010101" pitchFamily="18" charset="-122"/>
            </a:endParaRPr>
          </a:p>
        </p:txBody>
      </p:sp>
    </p:spTree>
    <p:custDataLst>
      <p:tags r:id="rId18"/>
    </p:custDataLst>
  </p:cSld>
  <p:clrMapOvr>
    <a:masterClrMapping/>
  </p:clrMapOvr>
  <mc:AlternateContent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图形 1"/>
          <p:cNvGrpSpPr/>
          <p:nvPr userDrawn="1">
            <p:custDataLst>
              <p:tags r:id="rId3"/>
            </p:custDataLst>
          </p:nvPr>
        </p:nvGrpSpPr>
        <p:grpSpPr>
          <a:xfrm>
            <a:off x="10955292" y="5995688"/>
            <a:ext cx="1141282" cy="737665"/>
            <a:chOff x="2934176" y="924163"/>
            <a:chExt cx="6324599" cy="4087891"/>
          </a:xfrm>
        </p:grpSpPr>
        <p:sp>
          <p:nvSpPr>
            <p:cNvPr id="7" name="任意多边形: 形状 6"/>
            <p:cNvSpPr/>
            <p:nvPr>
              <p:custDataLst>
                <p:tags r:id="rId4"/>
              </p:custDataLst>
            </p:nvPr>
          </p:nvSpPr>
          <p:spPr>
            <a:xfrm>
              <a:off x="4118610" y="2508885"/>
              <a:ext cx="3952875" cy="1712595"/>
            </a:xfrm>
            <a:custGeom>
              <a:gdLst>
                <a:gd name="connsiteX0" fmla="*/ 0 w 3952875"/>
                <a:gd name="connsiteY0" fmla="*/ 0 h 1712595"/>
                <a:gd name="connsiteX1" fmla="*/ 3952875 w 3952875"/>
                <a:gd name="connsiteY1" fmla="*/ 0 h 1712595"/>
                <a:gd name="connsiteX2" fmla="*/ 3952875 w 3952875"/>
                <a:gd name="connsiteY2" fmla="*/ 1712595 h 1712595"/>
                <a:gd name="connsiteX3" fmla="*/ 0 w 3952875"/>
                <a:gd name="connsiteY3" fmla="*/ 1712595 h 171259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875" h="1712595">
                  <a:moveTo>
                    <a:pt x="0" y="0"/>
                  </a:moveTo>
                  <a:lnTo>
                    <a:pt x="3952875" y="0"/>
                  </a:lnTo>
                  <a:lnTo>
                    <a:pt x="3952875" y="1712595"/>
                  </a:lnTo>
                  <a:lnTo>
                    <a:pt x="0" y="171259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grpSp>
          <p:nvGrpSpPr>
            <p:cNvPr id="2" name="图形 1"/>
            <p:cNvGrpSpPr/>
            <p:nvPr/>
          </p:nvGrpSpPr>
          <p:grpSpPr>
            <a:xfrm>
              <a:off x="2934176" y="924163"/>
              <a:ext cx="6324599" cy="4087891"/>
              <a:chOff x="2934176" y="924163"/>
              <a:chExt cx="6324599" cy="4087891"/>
            </a:xfrm>
            <a:solidFill>
              <a:schemeClr val="accent1"/>
            </a:solidFill>
          </p:grpSpPr>
          <p:sp>
            <p:nvSpPr>
              <p:cNvPr id="11" name="任意多边形: 形状 10"/>
              <p:cNvSpPr/>
              <p:nvPr>
                <p:custDataLst>
                  <p:tags r:id="rId5"/>
                </p:custDataLst>
              </p:nvPr>
            </p:nvSpPr>
            <p:spPr>
              <a:xfrm>
                <a:off x="4118610" y="3430905"/>
                <a:ext cx="3952875" cy="1581150"/>
              </a:xfrm>
              <a:custGeom>
                <a:gdLst>
                  <a:gd name="connsiteX0" fmla="*/ 0 w 3952875"/>
                  <a:gd name="connsiteY0" fmla="*/ 790575 h 1581150"/>
                  <a:gd name="connsiteX1" fmla="*/ 1976437 w 3952875"/>
                  <a:gd name="connsiteY1" fmla="*/ 1581150 h 1581150"/>
                  <a:gd name="connsiteX2" fmla="*/ 3952875 w 3952875"/>
                  <a:gd name="connsiteY2" fmla="*/ 790575 h 1581150"/>
                  <a:gd name="connsiteX3" fmla="*/ 1976437 w 3952875"/>
                  <a:gd name="connsiteY3" fmla="*/ 0 h 1581150"/>
                  <a:gd name="connsiteX4" fmla="*/ 0 w 3952875"/>
                  <a:gd name="connsiteY4" fmla="*/ 790575 h 1581150"/>
                  <a:gd name="connsiteX5" fmla="*/ 0 w 3952875"/>
                  <a:gd name="connsiteY5" fmla="*/ 790575 h 158115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52875" h="1581150">
                    <a:moveTo>
                      <a:pt x="0" y="790575"/>
                    </a:moveTo>
                    <a:cubicBezTo>
                      <a:pt x="0" y="1226820"/>
                      <a:pt x="884873" y="1581150"/>
                      <a:pt x="1976437" y="1581150"/>
                    </a:cubicBezTo>
                    <a:cubicBezTo>
                      <a:pt x="3068003" y="1581150"/>
                      <a:pt x="3952875" y="1227773"/>
                      <a:pt x="3952875" y="790575"/>
                    </a:cubicBezTo>
                    <a:cubicBezTo>
                      <a:pt x="3952875" y="353377"/>
                      <a:pt x="3068003" y="0"/>
                      <a:pt x="1976437" y="0"/>
                    </a:cubicBezTo>
                    <a:cubicBezTo>
                      <a:pt x="884873" y="0"/>
                      <a:pt x="0" y="354330"/>
                      <a:pt x="0" y="790575"/>
                    </a:cubicBezTo>
                    <a:lnTo>
                      <a:pt x="0" y="79057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6"/>
                </p:custDataLst>
              </p:nvPr>
            </p:nvSpPr>
            <p:spPr>
              <a:xfrm>
                <a:off x="2934176" y="924163"/>
                <a:ext cx="6324599" cy="2909649"/>
              </a:xfrm>
              <a:custGeom>
                <a:gdLst>
                  <a:gd name="connsiteX0" fmla="*/ 3042761 w 6324599"/>
                  <a:gd name="connsiteY0" fmla="*/ 29289 h 2909649"/>
                  <a:gd name="connsiteX1" fmla="*/ 78581 w 6324599"/>
                  <a:gd name="connsiteY1" fmla="*/ 1334214 h 2909649"/>
                  <a:gd name="connsiteX2" fmla="*/ 78581 w 6324599"/>
                  <a:gd name="connsiteY2" fmla="*/ 1584722 h 2909649"/>
                  <a:gd name="connsiteX3" fmla="*/ 3043714 w 6324599"/>
                  <a:gd name="connsiteY3" fmla="*/ 2889647 h 2909649"/>
                  <a:gd name="connsiteX4" fmla="*/ 3280886 w 6324599"/>
                  <a:gd name="connsiteY4" fmla="*/ 2889647 h 2909649"/>
                  <a:gd name="connsiteX5" fmla="*/ 6246019 w 6324599"/>
                  <a:gd name="connsiteY5" fmla="*/ 1584722 h 2909649"/>
                  <a:gd name="connsiteX6" fmla="*/ 6246019 w 6324599"/>
                  <a:gd name="connsiteY6" fmla="*/ 1334214 h 2909649"/>
                  <a:gd name="connsiteX7" fmla="*/ 3279934 w 6324599"/>
                  <a:gd name="connsiteY7" fmla="*/ 29289 h 2909649"/>
                  <a:gd name="connsiteX8" fmla="*/ 3042761 w 6324599"/>
                  <a:gd name="connsiteY8" fmla="*/ 29289 h 2909649"/>
                  <a:gd name="connsiteX9" fmla="*/ 3042761 w 6324599"/>
                  <a:gd name="connsiteY9" fmla="*/ 29289 h 29096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24599" h="2909649">
                    <a:moveTo>
                      <a:pt x="3042761" y="29289"/>
                    </a:moveTo>
                    <a:lnTo>
                      <a:pt x="78581" y="1334214"/>
                    </a:lnTo>
                    <a:cubicBezTo>
                      <a:pt x="-26194" y="1386602"/>
                      <a:pt x="-26194" y="1531382"/>
                      <a:pt x="78581" y="1584722"/>
                    </a:cubicBezTo>
                    <a:lnTo>
                      <a:pt x="3043714" y="2889647"/>
                    </a:lnTo>
                    <a:cubicBezTo>
                      <a:pt x="3122771" y="2916317"/>
                      <a:pt x="3201829" y="2916317"/>
                      <a:pt x="3280886" y="2889647"/>
                    </a:cubicBezTo>
                    <a:lnTo>
                      <a:pt x="6246019" y="1584722"/>
                    </a:lnTo>
                    <a:cubicBezTo>
                      <a:pt x="6350794" y="1532334"/>
                      <a:pt x="6350794" y="1387554"/>
                      <a:pt x="6246019" y="1334214"/>
                    </a:cubicBezTo>
                    <a:lnTo>
                      <a:pt x="3279934" y="29289"/>
                    </a:lnTo>
                    <a:cubicBezTo>
                      <a:pt x="3200876" y="-9763"/>
                      <a:pt x="3121819" y="-9763"/>
                      <a:pt x="3042761" y="29289"/>
                    </a:cubicBezTo>
                    <a:lnTo>
                      <a:pt x="3042761" y="29289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sp>
          <p:nvSpPr>
            <p:cNvPr id="3" name="任意多边形: 形状 8"/>
            <p:cNvSpPr/>
            <p:nvPr>
              <p:custDataLst>
                <p:tags r:id="rId7"/>
              </p:custDataLst>
            </p:nvPr>
          </p:nvSpPr>
          <p:spPr>
            <a:xfrm>
              <a:off x="5831050" y="2111538"/>
              <a:ext cx="2899564" cy="2767166"/>
            </a:xfrm>
            <a:custGeom>
              <a:gdLst>
                <a:gd name="connsiteX0" fmla="*/ 2794789 w 2899564"/>
                <a:gd name="connsiteY0" fmla="*/ 449734 h 2767166"/>
                <a:gd name="connsiteX1" fmla="*/ 160174 w 2899564"/>
                <a:gd name="connsiteY1" fmla="*/ 2059 h 2767166"/>
                <a:gd name="connsiteX2" fmla="*/ 2059 w 2899564"/>
                <a:gd name="connsiteY2" fmla="*/ 106834 h 2767166"/>
                <a:gd name="connsiteX3" fmla="*/ 106834 w 2899564"/>
                <a:gd name="connsiteY3" fmla="*/ 264949 h 2767166"/>
                <a:gd name="connsiteX4" fmla="*/ 2636674 w 2899564"/>
                <a:gd name="connsiteY4" fmla="*/ 685954 h 2767166"/>
                <a:gd name="connsiteX5" fmla="*/ 2636674 w 2899564"/>
                <a:gd name="connsiteY5" fmla="*/ 2635722 h 2767166"/>
                <a:gd name="connsiteX6" fmla="*/ 2768119 w 2899564"/>
                <a:gd name="connsiteY6" fmla="*/ 2767167 h 2767166"/>
                <a:gd name="connsiteX7" fmla="*/ 2899564 w 2899564"/>
                <a:gd name="connsiteY7" fmla="*/ 2635722 h 2767166"/>
                <a:gd name="connsiteX8" fmla="*/ 2899564 w 2899564"/>
                <a:gd name="connsiteY8" fmla="*/ 582132 h 2767166"/>
                <a:gd name="connsiteX9" fmla="*/ 2794789 w 2899564"/>
                <a:gd name="connsiteY9" fmla="*/ 449734 h 2767166"/>
                <a:gd name="connsiteX10" fmla="*/ 2794789 w 2899564"/>
                <a:gd name="connsiteY10" fmla="*/ 449734 h 27671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99564" h="2767166">
                  <a:moveTo>
                    <a:pt x="2794789" y="449734"/>
                  </a:moveTo>
                  <a:lnTo>
                    <a:pt x="160174" y="2059"/>
                  </a:lnTo>
                  <a:cubicBezTo>
                    <a:pt x="94452" y="-11276"/>
                    <a:pt x="15394" y="42064"/>
                    <a:pt x="2059" y="106834"/>
                  </a:cubicBezTo>
                  <a:cubicBezTo>
                    <a:pt x="-11276" y="172557"/>
                    <a:pt x="42064" y="251614"/>
                    <a:pt x="106834" y="264949"/>
                  </a:cubicBezTo>
                  <a:lnTo>
                    <a:pt x="2636674" y="685954"/>
                  </a:lnTo>
                  <a:lnTo>
                    <a:pt x="2636674" y="2635722"/>
                  </a:lnTo>
                  <a:cubicBezTo>
                    <a:pt x="2636674" y="2714779"/>
                    <a:pt x="2689062" y="2767167"/>
                    <a:pt x="2768119" y="2767167"/>
                  </a:cubicBezTo>
                  <a:cubicBezTo>
                    <a:pt x="2847177" y="2767167"/>
                    <a:pt x="2899564" y="2714779"/>
                    <a:pt x="2899564" y="2635722"/>
                  </a:cubicBezTo>
                  <a:lnTo>
                    <a:pt x="2899564" y="582132"/>
                  </a:lnTo>
                  <a:cubicBezTo>
                    <a:pt x="2899564" y="515457"/>
                    <a:pt x="2847177" y="463069"/>
                    <a:pt x="2794789" y="449734"/>
                  </a:cubicBezTo>
                  <a:lnTo>
                    <a:pt x="2794789" y="44973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" name="任意多边形: 形状 9"/>
            <p:cNvSpPr/>
            <p:nvPr>
              <p:custDataLst>
                <p:tags r:id="rId8"/>
              </p:custDataLst>
            </p:nvPr>
          </p:nvSpPr>
          <p:spPr>
            <a:xfrm>
              <a:off x="8336280" y="4483417"/>
              <a:ext cx="527684" cy="528637"/>
            </a:xfrm>
            <a:custGeom>
              <a:gdLst>
                <a:gd name="connsiteX0" fmla="*/ 0 w 527684"/>
                <a:gd name="connsiteY0" fmla="*/ 264795 h 528637"/>
                <a:gd name="connsiteX1" fmla="*/ 263843 w 527684"/>
                <a:gd name="connsiteY1" fmla="*/ 528638 h 528637"/>
                <a:gd name="connsiteX2" fmla="*/ 527685 w 527684"/>
                <a:gd name="connsiteY2" fmla="*/ 264795 h 528637"/>
                <a:gd name="connsiteX3" fmla="*/ 527685 w 527684"/>
                <a:gd name="connsiteY3" fmla="*/ 263842 h 528637"/>
                <a:gd name="connsiteX4" fmla="*/ 263843 w 527684"/>
                <a:gd name="connsiteY4" fmla="*/ 0 h 528637"/>
                <a:gd name="connsiteX5" fmla="*/ 0 w 527684"/>
                <a:gd name="connsiteY5" fmla="*/ 264795 h 528637"/>
                <a:gd name="connsiteX6" fmla="*/ 0 w 527684"/>
                <a:gd name="connsiteY6" fmla="*/ 264795 h 52863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7684" h="528637">
                  <a:moveTo>
                    <a:pt x="0" y="264795"/>
                  </a:moveTo>
                  <a:cubicBezTo>
                    <a:pt x="0" y="410527"/>
                    <a:pt x="118110" y="528638"/>
                    <a:pt x="263843" y="528638"/>
                  </a:cubicBezTo>
                  <a:cubicBezTo>
                    <a:pt x="409575" y="528638"/>
                    <a:pt x="527685" y="410527"/>
                    <a:pt x="527685" y="264795"/>
                  </a:cubicBezTo>
                  <a:lnTo>
                    <a:pt x="527685" y="263842"/>
                  </a:lnTo>
                  <a:cubicBezTo>
                    <a:pt x="527685" y="118110"/>
                    <a:pt x="409575" y="0"/>
                    <a:pt x="263843" y="0"/>
                  </a:cubicBezTo>
                  <a:cubicBezTo>
                    <a:pt x="118110" y="952"/>
                    <a:pt x="0" y="119063"/>
                    <a:pt x="0" y="264795"/>
                  </a:cubicBezTo>
                  <a:lnTo>
                    <a:pt x="0" y="26479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8" name="圆角矩形 106"/>
          <p:cNvSpPr/>
          <p:nvPr>
            <p:custDataLst>
              <p:tags r:id="rId9"/>
            </p:custDataLst>
          </p:nvPr>
        </p:nvSpPr>
        <p:spPr>
          <a:xfrm>
            <a:off x="789671" y="2827171"/>
            <a:ext cx="3099568" cy="3258376"/>
          </a:xfrm>
          <a:prstGeom prst="roundRect">
            <a:avLst>
              <a:gd name="adj" fmla="val 8465"/>
            </a:avLst>
          </a:prstGeom>
          <a:solidFill>
            <a:schemeClr val="dk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>
                  <a:alpha val="10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圆角矩形 106"/>
          <p:cNvSpPr/>
          <p:nvPr>
            <p:custDataLst>
              <p:tags r:id="rId10"/>
            </p:custDataLst>
          </p:nvPr>
        </p:nvSpPr>
        <p:spPr>
          <a:xfrm>
            <a:off x="4576841" y="2827171"/>
            <a:ext cx="3099568" cy="3258376"/>
          </a:xfrm>
          <a:prstGeom prst="roundRect">
            <a:avLst>
              <a:gd name="adj" fmla="val 8465"/>
            </a:avLst>
          </a:prstGeom>
          <a:solidFill>
            <a:schemeClr val="dk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>
                  <a:alpha val="10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圆角矩形 106"/>
          <p:cNvSpPr/>
          <p:nvPr>
            <p:custDataLst>
              <p:tags r:id="rId11"/>
            </p:custDataLst>
          </p:nvPr>
        </p:nvSpPr>
        <p:spPr>
          <a:xfrm>
            <a:off x="8364011" y="2827171"/>
            <a:ext cx="3099568" cy="3258376"/>
          </a:xfrm>
          <a:prstGeom prst="roundRect">
            <a:avLst>
              <a:gd name="adj" fmla="val 8465"/>
            </a:avLst>
          </a:prstGeom>
          <a:solidFill>
            <a:schemeClr val="dk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>
                  <a:alpha val="10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24" name="图片 23" descr="/data/temp/06c547f3-bc2b-11ee-9f84-c61b6b3f31e1.jpg@base@tag=imgScale&amp;m=1&amp;w=519&amp;h=519&amp;q=9506c547f3-bc2b-11ee-9f84-c61b6b3f31e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rcRect l="11441" r="11441"/>
          <a:stretch>
            <a:fillRect/>
          </a:stretch>
        </p:blipFill>
        <p:spPr>
          <a:xfrm>
            <a:off x="1439518" y="1535744"/>
            <a:ext cx="1871899" cy="1871899"/>
          </a:xfrm>
          <a:custGeom>
            <a:gdLst>
              <a:gd name="connsiteX0" fmla="*/ 981734 w 1963468"/>
              <a:gd name="connsiteY0" fmla="*/ 0 h 1963468"/>
              <a:gd name="connsiteX1" fmla="*/ 1963468 w 1963468"/>
              <a:gd name="connsiteY1" fmla="*/ 981734 h 1963468"/>
              <a:gd name="connsiteX2" fmla="*/ 981734 w 1963468"/>
              <a:gd name="connsiteY2" fmla="*/ 1963468 h 1963468"/>
              <a:gd name="connsiteX3" fmla="*/ 0 w 1963468"/>
              <a:gd name="connsiteY3" fmla="*/ 981734 h 1963468"/>
              <a:gd name="connsiteX4" fmla="*/ 981734 w 1963468"/>
              <a:gd name="connsiteY4" fmla="*/ 0 h 19634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6" name="圆角矩形 25"/>
          <p:cNvSpPr/>
          <p:nvPr>
            <p:custDataLst>
              <p:tags r:id="rId14"/>
            </p:custDataLst>
          </p:nvPr>
        </p:nvSpPr>
        <p:spPr>
          <a:xfrm>
            <a:off x="2173298" y="3205507"/>
            <a:ext cx="404734" cy="40473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lt1"/>
            </a:solidFill>
          </a:ln>
          <a:effectLst>
            <a:outerShdw blurRad="127000" dist="63500" dir="2700000" algn="tl" rotWithShape="0">
              <a:schemeClr val="accent1">
                <a:lumMod val="60000"/>
                <a:lumOff val="4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7" name="任意多边形 26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rot="8100000">
            <a:off x="2250873" y="3301521"/>
            <a:ext cx="249867" cy="14813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25" name="图片 24" descr="/data/temp/06c54950-bc2b-11ee-9f84-c61b6b3f31e1.jpg@base@tag=imgScale&amp;m=1&amp;w=519&amp;h=519&amp;q=9506c54950-bc2b-11ee-9f84-c61b6b3f31e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/>
          <a:srcRect t="10187" b="10187"/>
          <a:stretch>
            <a:fillRect/>
          </a:stretch>
        </p:blipFill>
        <p:spPr>
          <a:xfrm>
            <a:off x="5227324" y="1545917"/>
            <a:ext cx="1871330" cy="1871899"/>
          </a:xfrm>
          <a:custGeom>
            <a:gdLst>
              <a:gd name="connsiteX0" fmla="*/ 981734 w 1963468"/>
              <a:gd name="connsiteY0" fmla="*/ 0 h 1963468"/>
              <a:gd name="connsiteX1" fmla="*/ 1963468 w 1963468"/>
              <a:gd name="connsiteY1" fmla="*/ 981734 h 1963468"/>
              <a:gd name="connsiteX2" fmla="*/ 981734 w 1963468"/>
              <a:gd name="connsiteY2" fmla="*/ 1963468 h 1963468"/>
              <a:gd name="connsiteX3" fmla="*/ 0 w 1963468"/>
              <a:gd name="connsiteY3" fmla="*/ 981734 h 1963468"/>
              <a:gd name="connsiteX4" fmla="*/ 981734 w 1963468"/>
              <a:gd name="connsiteY4" fmla="*/ 0 h 19634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8" name="圆角矩形 27"/>
          <p:cNvSpPr/>
          <p:nvPr>
            <p:custDataLst>
              <p:tags r:id="rId18"/>
            </p:custDataLst>
          </p:nvPr>
        </p:nvSpPr>
        <p:spPr>
          <a:xfrm>
            <a:off x="5961104" y="3190246"/>
            <a:ext cx="404248" cy="40473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lt1"/>
            </a:solidFill>
          </a:ln>
          <a:effectLst>
            <a:outerShdw blurRad="127000" dist="63500" dir="2700000" algn="tl" rotWithShape="0">
              <a:schemeClr val="accent1">
                <a:lumMod val="60000"/>
                <a:lumOff val="4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9" name="任意多边形 28"/>
          <p:cNvSpPr>
            <a:spLocks noChangeAspect="1"/>
          </p:cNvSpPr>
          <p:nvPr>
            <p:custDataLst>
              <p:tags r:id="rId19"/>
            </p:custDataLst>
          </p:nvPr>
        </p:nvSpPr>
        <p:spPr>
          <a:xfrm rot="8100000">
            <a:off x="6038043" y="3286896"/>
            <a:ext cx="249867" cy="14813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32" name="图片 31" descr="/data/temp/06c54a68-bc2b-11ee-9f84-c61b6b3f31e1.jpg@base@tag=imgScale&amp;m=1&amp;w=519&amp;h=519&amp;q=9506c54a68-bc2b-11ee-9f84-c61b6b3f31e1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/>
          <a:srcRect l="8592" t="7322" r="8072"/>
          <a:stretch>
            <a:fillRect/>
          </a:stretch>
        </p:blipFill>
        <p:spPr>
          <a:xfrm>
            <a:off x="9013858" y="1547825"/>
            <a:ext cx="1871330" cy="1871899"/>
          </a:xfrm>
          <a:custGeom>
            <a:gdLst>
              <a:gd name="connsiteX0" fmla="*/ 981734 w 1963468"/>
              <a:gd name="connsiteY0" fmla="*/ 0 h 1963468"/>
              <a:gd name="connsiteX1" fmla="*/ 1963468 w 1963468"/>
              <a:gd name="connsiteY1" fmla="*/ 981734 h 1963468"/>
              <a:gd name="connsiteX2" fmla="*/ 981734 w 1963468"/>
              <a:gd name="connsiteY2" fmla="*/ 1963468 h 1963468"/>
              <a:gd name="connsiteX3" fmla="*/ 0 w 1963468"/>
              <a:gd name="connsiteY3" fmla="*/ 981734 h 1963468"/>
              <a:gd name="connsiteX4" fmla="*/ 981734 w 1963468"/>
              <a:gd name="connsiteY4" fmla="*/ 0 h 19634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3" name="圆角矩形 32"/>
          <p:cNvSpPr/>
          <p:nvPr>
            <p:custDataLst>
              <p:tags r:id="rId22"/>
            </p:custDataLst>
          </p:nvPr>
        </p:nvSpPr>
        <p:spPr>
          <a:xfrm>
            <a:off x="9747638" y="3194061"/>
            <a:ext cx="404248" cy="40473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lt1"/>
            </a:solidFill>
          </a:ln>
          <a:effectLst>
            <a:outerShdw blurRad="127000" dist="63500" dir="2700000" algn="tl" rotWithShape="0">
              <a:schemeClr val="accent1">
                <a:lumMod val="60000"/>
                <a:lumOff val="4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6" name="任意多边形 35"/>
          <p:cNvSpPr>
            <a:spLocks noChangeAspect="1"/>
          </p:cNvSpPr>
          <p:nvPr>
            <p:custDataLst>
              <p:tags r:id="rId23"/>
            </p:custDataLst>
          </p:nvPr>
        </p:nvSpPr>
        <p:spPr>
          <a:xfrm rot="8100000">
            <a:off x="9830300" y="3290076"/>
            <a:ext cx="249867" cy="148136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正文"/>
          <p:cNvSpPr txBox="1"/>
          <p:nvPr>
            <p:custDataLst>
              <p:tags r:id="rId24"/>
            </p:custDataLst>
          </p:nvPr>
        </p:nvSpPr>
        <p:spPr>
          <a:xfrm>
            <a:off x="1012221" y="4491211"/>
            <a:ext cx="2654320" cy="14366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dk1">
                    <a:lumMod val="65000"/>
                    <a:lumOff val="35000"/>
                  </a:schemeClr>
                </a:solidFill>
                <a:effectLst/>
                <a:uFillTx/>
                <a:latin typeface="微软雅黑" panose="020b0503020204020204" charset="-122"/>
                <a:ea typeface="微软雅黑"/>
                <a:cs typeface="+mn-ea"/>
                <a:sym typeface="+mn-ea"/>
              </a:rPr>
              <a:t>拳击家在比赛中展现出顽强拼搏的精神，即使面临困境也不轻易放弃。</a:t>
            </a:r>
            <a:endParaRPr lang="zh-CN" altLang="en-US" sz="1600">
              <a:solidFill>
                <a:schemeClr val="dk1">
                  <a:lumMod val="65000"/>
                  <a:lumOff val="35000"/>
                </a:schemeClr>
              </a:solidFill>
              <a:effectLst/>
              <a:uFillTx/>
              <a:latin typeface="微软雅黑" panose="020b0503020204020204" charset="-122"/>
              <a:ea typeface="微软雅黑"/>
              <a:cs typeface="+mn-ea"/>
              <a:sym typeface="+mn-ea"/>
            </a:endParaRPr>
          </a:p>
        </p:txBody>
      </p:sp>
      <p:sp>
        <p:nvSpPr>
          <p:cNvPr id="15" name="标题"/>
          <p:cNvSpPr txBox="1"/>
          <p:nvPr>
            <p:custDataLst>
              <p:tags r:id="rId25"/>
            </p:custDataLst>
          </p:nvPr>
        </p:nvSpPr>
        <p:spPr>
          <a:xfrm>
            <a:off x="1012221" y="3740899"/>
            <a:ext cx="2654317" cy="53407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汉仪旗黑-85S" panose="00020600040101010101" pitchFamily="18" charset="-122"/>
                <a:ea typeface="汉仪旗黑-85S" panose="00020600040101010101" pitchFamily="18" charset="-122"/>
                <a:cs typeface="+mn-ea"/>
                <a:sym typeface="+mn-ea"/>
              </a:rPr>
              <a:t>坚韧不拔</a:t>
            </a:r>
            <a:endParaRPr lang="zh-CN" altLang="en-US" sz="2400" b="1">
              <a:solidFill>
                <a:schemeClr val="dk1">
                  <a:lumMod val="75000"/>
                  <a:lumOff val="25000"/>
                </a:schemeClr>
              </a:solidFill>
              <a:uFillTx/>
              <a:latin typeface="汉仪旗黑-85S" panose="00020600040101010101" pitchFamily="18" charset="-122"/>
              <a:ea typeface="汉仪旗黑-85S" panose="00020600040101010101" pitchFamily="18" charset="-122"/>
              <a:cs typeface="+mn-ea"/>
              <a:sym typeface="+mn-ea"/>
            </a:endParaRPr>
          </a:p>
        </p:txBody>
      </p:sp>
      <p:sp>
        <p:nvSpPr>
          <p:cNvPr id="20" name="正文"/>
          <p:cNvSpPr txBox="1"/>
          <p:nvPr>
            <p:custDataLst>
              <p:tags r:id="rId26"/>
            </p:custDataLst>
          </p:nvPr>
        </p:nvSpPr>
        <p:spPr>
          <a:xfrm>
            <a:off x="4799391" y="4491211"/>
            <a:ext cx="2654320" cy="14366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dk1">
                    <a:lumMod val="65000"/>
                    <a:lumOff val="35000"/>
                  </a:schemeClr>
                </a:solidFill>
                <a:effectLst/>
                <a:uFillTx/>
                <a:latin typeface="微软雅黑" panose="020b0503020204020204" charset="-122"/>
                <a:ea typeface="微软雅黑"/>
                <a:cs typeface="+mn-ea"/>
                <a:sym typeface="+mn-ea"/>
              </a:rPr>
              <a:t>面对强大的对手，拳击家勇敢地迎接挑战，不畏惧任何困难和危险。</a:t>
            </a:r>
            <a:endParaRPr lang="zh-CN" altLang="en-US" sz="1600">
              <a:solidFill>
                <a:schemeClr val="dk1">
                  <a:lumMod val="65000"/>
                  <a:lumOff val="35000"/>
                </a:schemeClr>
              </a:solidFill>
              <a:effectLst/>
              <a:uFillTx/>
              <a:latin typeface="微软雅黑" panose="020b0503020204020204" charset="-122"/>
              <a:ea typeface="微软雅黑"/>
              <a:cs typeface="+mn-ea"/>
              <a:sym typeface="+mn-ea"/>
            </a:endParaRPr>
          </a:p>
        </p:txBody>
      </p:sp>
      <p:sp>
        <p:nvSpPr>
          <p:cNvPr id="21" name="标题"/>
          <p:cNvSpPr txBox="1"/>
          <p:nvPr>
            <p:custDataLst>
              <p:tags r:id="rId27"/>
            </p:custDataLst>
          </p:nvPr>
        </p:nvSpPr>
        <p:spPr>
          <a:xfrm>
            <a:off x="4799391" y="3740899"/>
            <a:ext cx="2654317" cy="53407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汉仪旗黑-85S" panose="00020600040101010101" pitchFamily="18" charset="-122"/>
                <a:ea typeface="汉仪旗黑-85S" panose="00020600040101010101" pitchFamily="18" charset="-122"/>
                <a:cs typeface="+mn-ea"/>
                <a:sym typeface="+mn-ea"/>
              </a:rPr>
              <a:t>勇敢无畏</a:t>
            </a:r>
            <a:endParaRPr lang="zh-CN" altLang="en-US" sz="2400" b="1">
              <a:solidFill>
                <a:schemeClr val="dk1">
                  <a:lumMod val="75000"/>
                  <a:lumOff val="25000"/>
                </a:schemeClr>
              </a:solidFill>
              <a:uFillTx/>
              <a:latin typeface="汉仪旗黑-85S" panose="00020600040101010101" pitchFamily="18" charset="-122"/>
              <a:ea typeface="汉仪旗黑-85S" panose="00020600040101010101" pitchFamily="18" charset="-122"/>
              <a:cs typeface="+mn-ea"/>
              <a:sym typeface="+mn-ea"/>
            </a:endParaRPr>
          </a:p>
        </p:txBody>
      </p:sp>
      <p:sp>
        <p:nvSpPr>
          <p:cNvPr id="30" name="正文"/>
          <p:cNvSpPr txBox="1"/>
          <p:nvPr>
            <p:custDataLst>
              <p:tags r:id="rId28"/>
            </p:custDataLst>
          </p:nvPr>
        </p:nvSpPr>
        <p:spPr>
          <a:xfrm>
            <a:off x="8586562" y="4491211"/>
            <a:ext cx="2654320" cy="14366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dk1">
                    <a:lumMod val="65000"/>
                    <a:lumOff val="35000"/>
                  </a:schemeClr>
                </a:solidFill>
                <a:effectLst/>
                <a:uFillTx/>
                <a:latin typeface="微软雅黑" panose="020b0503020204020204" charset="-122"/>
                <a:ea typeface="微软雅黑"/>
                <a:cs typeface="+mn-ea"/>
                <a:sym typeface="+mn-ea"/>
              </a:rPr>
              <a:t>在比赛的关键时刻，拳击家能够保持冷静，做出明智的判断和决策。</a:t>
            </a:r>
            <a:endParaRPr lang="zh-CN" altLang="en-US" sz="1600">
              <a:solidFill>
                <a:schemeClr val="dk1">
                  <a:lumMod val="65000"/>
                  <a:lumOff val="35000"/>
                </a:schemeClr>
              </a:solidFill>
              <a:effectLst/>
              <a:uFillTx/>
              <a:latin typeface="微软雅黑" panose="020b0503020204020204" charset="-122"/>
              <a:ea typeface="微软雅黑"/>
              <a:cs typeface="+mn-ea"/>
              <a:sym typeface="+mn-ea"/>
            </a:endParaRPr>
          </a:p>
        </p:txBody>
      </p:sp>
      <p:sp>
        <p:nvSpPr>
          <p:cNvPr id="31" name="标题"/>
          <p:cNvSpPr txBox="1"/>
          <p:nvPr>
            <p:custDataLst>
              <p:tags r:id="rId29"/>
            </p:custDataLst>
          </p:nvPr>
        </p:nvSpPr>
        <p:spPr>
          <a:xfrm>
            <a:off x="8586562" y="3740899"/>
            <a:ext cx="2654317" cy="53407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汉仪旗黑-85S" panose="00020600040101010101" pitchFamily="18" charset="-122"/>
                <a:ea typeface="汉仪旗黑-85S" panose="00020600040101010101" pitchFamily="18" charset="-122"/>
                <a:cs typeface="+mn-ea"/>
                <a:sym typeface="+mn-ea"/>
              </a:rPr>
              <a:t>冷静沉着</a:t>
            </a:r>
            <a:endParaRPr lang="zh-CN" altLang="en-US" sz="2400" b="1">
              <a:solidFill>
                <a:schemeClr val="dk1">
                  <a:lumMod val="75000"/>
                  <a:lumOff val="25000"/>
                </a:schemeClr>
              </a:solidFill>
              <a:uFillTx/>
              <a:latin typeface="汉仪旗黑-85S" panose="00020600040101010101" pitchFamily="18" charset="-122"/>
              <a:ea typeface="汉仪旗黑-85S" panose="00020600040101010101" pitchFamily="18" charset="-122"/>
              <a:cs typeface="+mn-ea"/>
              <a:sym typeface="+mn-ea"/>
            </a:endParaRPr>
          </a:p>
        </p:txBody>
      </p:sp>
      <p:sp>
        <p:nvSpPr>
          <p:cNvPr id="5" name="标题 16"/>
          <p:cNvSpPr>
            <a:spLocks noGrp="1"/>
          </p:cNvSpPr>
          <p:nvPr>
            <p:custDataLst>
              <p:tags r:id="rId30"/>
            </p:custDataLst>
          </p:nvPr>
        </p:nvSpPr>
        <p:spPr>
          <a:xfrm>
            <a:off x="696000" y="394405"/>
            <a:ext cx="10800000" cy="7920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lt1">
                    <a:lumMod val="10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accent1"/>
                </a:solidFill>
                <a:latin typeface="汉仪旗黑-85S" panose="00020600040101010101" pitchFamily="18" charset="-122"/>
                <a:ea typeface="汉仪旗黑-85S" panose="00020600040101010101" pitchFamily="18" charset="-122"/>
              </a:rPr>
              <a:t>拳击家的性格特点</a:t>
            </a:r>
            <a:endParaRPr lang="zh-CN" altLang="en-US">
              <a:solidFill>
                <a:schemeClr val="accent1"/>
              </a:solidFill>
              <a:latin typeface="汉仪旗黑-85S" panose="00020600040101010101" pitchFamily="18" charset="-122"/>
              <a:ea typeface="汉仪旗黑-85S" panose="00020600040101010101" pitchFamily="18" charset="-122"/>
            </a:endParaRPr>
          </a:p>
        </p:txBody>
      </p:sp>
    </p:spTree>
    <p:custDataLst>
      <p:tags r:id="rId31"/>
    </p:custDataLst>
  </p:cSld>
  <p:clrMapOvr>
    <a:masterClrMapping/>
  </p:clrMapOvr>
  <mc:AlternateContent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标题 9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6000">
                <a:solidFill>
                  <a:schemeClr val="accent1"/>
                </a:solidFill>
              </a:rPr>
              <a:t>海明威的拳击家主题分析</a:t>
            </a:r>
            <a:endParaRPr lang="zh-CN" altLang="en-US" sz="6000">
              <a:solidFill>
                <a:schemeClr val="accent1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816576" y="1085442"/>
            <a:ext cx="4542972" cy="1799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8000" u="none" strike="noStrike" kern="1200" cap="none" spc="150" normalizeH="0" baseline="0">
                <a:solidFill>
                  <a:schemeClr val="bg1"/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lt1"/>
                </a:solidFill>
              </a:rPr>
              <a:t>Part 02</a:t>
            </a:r>
            <a:endParaRPr lang="en-US" altLang="zh-CN">
              <a:solidFill>
                <a:schemeClr val="lt1"/>
              </a:solidFill>
            </a:endParaRP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图形 1"/>
          <p:cNvGrpSpPr/>
          <p:nvPr userDrawn="1">
            <p:custDataLst>
              <p:tags r:id="rId3"/>
            </p:custDataLst>
          </p:nvPr>
        </p:nvGrpSpPr>
        <p:grpSpPr>
          <a:xfrm>
            <a:off x="10955292" y="5995688"/>
            <a:ext cx="1141282" cy="737665"/>
            <a:chOff x="2934176" y="924163"/>
            <a:chExt cx="6324599" cy="4087891"/>
          </a:xfrm>
        </p:grpSpPr>
        <p:sp>
          <p:nvSpPr>
            <p:cNvPr id="5" name="任意多边形: 形状 6"/>
            <p:cNvSpPr/>
            <p:nvPr>
              <p:custDataLst>
                <p:tags r:id="rId4"/>
              </p:custDataLst>
            </p:nvPr>
          </p:nvSpPr>
          <p:spPr>
            <a:xfrm>
              <a:off x="4118610" y="2508885"/>
              <a:ext cx="3952875" cy="1712595"/>
            </a:xfrm>
            <a:custGeom>
              <a:gdLst>
                <a:gd name="connsiteX0" fmla="*/ 0 w 3952875"/>
                <a:gd name="connsiteY0" fmla="*/ 0 h 1712595"/>
                <a:gd name="connsiteX1" fmla="*/ 3952875 w 3952875"/>
                <a:gd name="connsiteY1" fmla="*/ 0 h 1712595"/>
                <a:gd name="connsiteX2" fmla="*/ 3952875 w 3952875"/>
                <a:gd name="connsiteY2" fmla="*/ 1712595 h 1712595"/>
                <a:gd name="connsiteX3" fmla="*/ 0 w 3952875"/>
                <a:gd name="connsiteY3" fmla="*/ 1712595 h 171259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875" h="1712595">
                  <a:moveTo>
                    <a:pt x="0" y="0"/>
                  </a:moveTo>
                  <a:lnTo>
                    <a:pt x="3952875" y="0"/>
                  </a:lnTo>
                  <a:lnTo>
                    <a:pt x="3952875" y="1712595"/>
                  </a:lnTo>
                  <a:lnTo>
                    <a:pt x="0" y="171259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grpSp>
          <p:nvGrpSpPr>
            <p:cNvPr id="10" name="图形 1"/>
            <p:cNvGrpSpPr/>
            <p:nvPr/>
          </p:nvGrpSpPr>
          <p:grpSpPr>
            <a:xfrm>
              <a:off x="2934176" y="924163"/>
              <a:ext cx="6324599" cy="4087891"/>
              <a:chOff x="2934176" y="924163"/>
              <a:chExt cx="6324599" cy="4087891"/>
            </a:xfrm>
            <a:solidFill>
              <a:schemeClr val="accent1"/>
            </a:solidFill>
          </p:grpSpPr>
          <p:sp>
            <p:nvSpPr>
              <p:cNvPr id="11" name="任意多边形: 形状 10"/>
              <p:cNvSpPr/>
              <p:nvPr>
                <p:custDataLst>
                  <p:tags r:id="rId5"/>
                </p:custDataLst>
              </p:nvPr>
            </p:nvSpPr>
            <p:spPr>
              <a:xfrm>
                <a:off x="4118610" y="3430905"/>
                <a:ext cx="3952875" cy="1581150"/>
              </a:xfrm>
              <a:custGeom>
                <a:gdLst>
                  <a:gd name="connsiteX0" fmla="*/ 0 w 3952875"/>
                  <a:gd name="connsiteY0" fmla="*/ 790575 h 1581150"/>
                  <a:gd name="connsiteX1" fmla="*/ 1976437 w 3952875"/>
                  <a:gd name="connsiteY1" fmla="*/ 1581150 h 1581150"/>
                  <a:gd name="connsiteX2" fmla="*/ 3952875 w 3952875"/>
                  <a:gd name="connsiteY2" fmla="*/ 790575 h 1581150"/>
                  <a:gd name="connsiteX3" fmla="*/ 1976437 w 3952875"/>
                  <a:gd name="connsiteY3" fmla="*/ 0 h 1581150"/>
                  <a:gd name="connsiteX4" fmla="*/ 0 w 3952875"/>
                  <a:gd name="connsiteY4" fmla="*/ 790575 h 1581150"/>
                  <a:gd name="connsiteX5" fmla="*/ 0 w 3952875"/>
                  <a:gd name="connsiteY5" fmla="*/ 790575 h 158115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52875" h="1581150">
                    <a:moveTo>
                      <a:pt x="0" y="790575"/>
                    </a:moveTo>
                    <a:cubicBezTo>
                      <a:pt x="0" y="1226820"/>
                      <a:pt x="884873" y="1581150"/>
                      <a:pt x="1976437" y="1581150"/>
                    </a:cubicBezTo>
                    <a:cubicBezTo>
                      <a:pt x="3068003" y="1581150"/>
                      <a:pt x="3952875" y="1227773"/>
                      <a:pt x="3952875" y="790575"/>
                    </a:cubicBezTo>
                    <a:cubicBezTo>
                      <a:pt x="3952875" y="353377"/>
                      <a:pt x="3068003" y="0"/>
                      <a:pt x="1976437" y="0"/>
                    </a:cubicBezTo>
                    <a:cubicBezTo>
                      <a:pt x="884873" y="0"/>
                      <a:pt x="0" y="354330"/>
                      <a:pt x="0" y="790575"/>
                    </a:cubicBezTo>
                    <a:lnTo>
                      <a:pt x="0" y="79057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4" name="任意多边形: 形状 11"/>
              <p:cNvSpPr/>
              <p:nvPr>
                <p:custDataLst>
                  <p:tags r:id="rId6"/>
                </p:custDataLst>
              </p:nvPr>
            </p:nvSpPr>
            <p:spPr>
              <a:xfrm>
                <a:off x="2934176" y="924163"/>
                <a:ext cx="6324599" cy="2909649"/>
              </a:xfrm>
              <a:custGeom>
                <a:gdLst>
                  <a:gd name="connsiteX0" fmla="*/ 3042761 w 6324599"/>
                  <a:gd name="connsiteY0" fmla="*/ 29289 h 2909649"/>
                  <a:gd name="connsiteX1" fmla="*/ 78581 w 6324599"/>
                  <a:gd name="connsiteY1" fmla="*/ 1334214 h 2909649"/>
                  <a:gd name="connsiteX2" fmla="*/ 78581 w 6324599"/>
                  <a:gd name="connsiteY2" fmla="*/ 1584722 h 2909649"/>
                  <a:gd name="connsiteX3" fmla="*/ 3043714 w 6324599"/>
                  <a:gd name="connsiteY3" fmla="*/ 2889647 h 2909649"/>
                  <a:gd name="connsiteX4" fmla="*/ 3280886 w 6324599"/>
                  <a:gd name="connsiteY4" fmla="*/ 2889647 h 2909649"/>
                  <a:gd name="connsiteX5" fmla="*/ 6246019 w 6324599"/>
                  <a:gd name="connsiteY5" fmla="*/ 1584722 h 2909649"/>
                  <a:gd name="connsiteX6" fmla="*/ 6246019 w 6324599"/>
                  <a:gd name="connsiteY6" fmla="*/ 1334214 h 2909649"/>
                  <a:gd name="connsiteX7" fmla="*/ 3279934 w 6324599"/>
                  <a:gd name="connsiteY7" fmla="*/ 29289 h 2909649"/>
                  <a:gd name="connsiteX8" fmla="*/ 3042761 w 6324599"/>
                  <a:gd name="connsiteY8" fmla="*/ 29289 h 2909649"/>
                  <a:gd name="connsiteX9" fmla="*/ 3042761 w 6324599"/>
                  <a:gd name="connsiteY9" fmla="*/ 29289 h 29096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24599" h="2909649">
                    <a:moveTo>
                      <a:pt x="3042761" y="29289"/>
                    </a:moveTo>
                    <a:lnTo>
                      <a:pt x="78581" y="1334214"/>
                    </a:lnTo>
                    <a:cubicBezTo>
                      <a:pt x="-26194" y="1386602"/>
                      <a:pt x="-26194" y="1531382"/>
                      <a:pt x="78581" y="1584722"/>
                    </a:cubicBezTo>
                    <a:lnTo>
                      <a:pt x="3043714" y="2889647"/>
                    </a:lnTo>
                    <a:cubicBezTo>
                      <a:pt x="3122771" y="2916317"/>
                      <a:pt x="3201829" y="2916317"/>
                      <a:pt x="3280886" y="2889647"/>
                    </a:cubicBezTo>
                    <a:lnTo>
                      <a:pt x="6246019" y="1584722"/>
                    </a:lnTo>
                    <a:cubicBezTo>
                      <a:pt x="6350794" y="1532334"/>
                      <a:pt x="6350794" y="1387554"/>
                      <a:pt x="6246019" y="1334214"/>
                    </a:cubicBezTo>
                    <a:lnTo>
                      <a:pt x="3279934" y="29289"/>
                    </a:lnTo>
                    <a:cubicBezTo>
                      <a:pt x="3200876" y="-9763"/>
                      <a:pt x="3121819" y="-9763"/>
                      <a:pt x="3042761" y="29289"/>
                    </a:cubicBezTo>
                    <a:lnTo>
                      <a:pt x="3042761" y="29289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sp>
          <p:nvSpPr>
            <p:cNvPr id="15" name="任意多边形: 形状 8"/>
            <p:cNvSpPr/>
            <p:nvPr>
              <p:custDataLst>
                <p:tags r:id="rId7"/>
              </p:custDataLst>
            </p:nvPr>
          </p:nvSpPr>
          <p:spPr>
            <a:xfrm>
              <a:off x="5831050" y="2111538"/>
              <a:ext cx="2899564" cy="2767166"/>
            </a:xfrm>
            <a:custGeom>
              <a:gdLst>
                <a:gd name="connsiteX0" fmla="*/ 2794789 w 2899564"/>
                <a:gd name="connsiteY0" fmla="*/ 449734 h 2767166"/>
                <a:gd name="connsiteX1" fmla="*/ 160174 w 2899564"/>
                <a:gd name="connsiteY1" fmla="*/ 2059 h 2767166"/>
                <a:gd name="connsiteX2" fmla="*/ 2059 w 2899564"/>
                <a:gd name="connsiteY2" fmla="*/ 106834 h 2767166"/>
                <a:gd name="connsiteX3" fmla="*/ 106834 w 2899564"/>
                <a:gd name="connsiteY3" fmla="*/ 264949 h 2767166"/>
                <a:gd name="connsiteX4" fmla="*/ 2636674 w 2899564"/>
                <a:gd name="connsiteY4" fmla="*/ 685954 h 2767166"/>
                <a:gd name="connsiteX5" fmla="*/ 2636674 w 2899564"/>
                <a:gd name="connsiteY5" fmla="*/ 2635722 h 2767166"/>
                <a:gd name="connsiteX6" fmla="*/ 2768119 w 2899564"/>
                <a:gd name="connsiteY6" fmla="*/ 2767167 h 2767166"/>
                <a:gd name="connsiteX7" fmla="*/ 2899564 w 2899564"/>
                <a:gd name="connsiteY7" fmla="*/ 2635722 h 2767166"/>
                <a:gd name="connsiteX8" fmla="*/ 2899564 w 2899564"/>
                <a:gd name="connsiteY8" fmla="*/ 582132 h 2767166"/>
                <a:gd name="connsiteX9" fmla="*/ 2794789 w 2899564"/>
                <a:gd name="connsiteY9" fmla="*/ 449734 h 2767166"/>
                <a:gd name="connsiteX10" fmla="*/ 2794789 w 2899564"/>
                <a:gd name="connsiteY10" fmla="*/ 449734 h 27671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99564" h="2767166">
                  <a:moveTo>
                    <a:pt x="2794789" y="449734"/>
                  </a:moveTo>
                  <a:lnTo>
                    <a:pt x="160174" y="2059"/>
                  </a:lnTo>
                  <a:cubicBezTo>
                    <a:pt x="94452" y="-11276"/>
                    <a:pt x="15394" y="42064"/>
                    <a:pt x="2059" y="106834"/>
                  </a:cubicBezTo>
                  <a:cubicBezTo>
                    <a:pt x="-11276" y="172557"/>
                    <a:pt x="42064" y="251614"/>
                    <a:pt x="106834" y="264949"/>
                  </a:cubicBezTo>
                  <a:lnTo>
                    <a:pt x="2636674" y="685954"/>
                  </a:lnTo>
                  <a:lnTo>
                    <a:pt x="2636674" y="2635722"/>
                  </a:lnTo>
                  <a:cubicBezTo>
                    <a:pt x="2636674" y="2714779"/>
                    <a:pt x="2689062" y="2767167"/>
                    <a:pt x="2768119" y="2767167"/>
                  </a:cubicBezTo>
                  <a:cubicBezTo>
                    <a:pt x="2847177" y="2767167"/>
                    <a:pt x="2899564" y="2714779"/>
                    <a:pt x="2899564" y="2635722"/>
                  </a:cubicBezTo>
                  <a:lnTo>
                    <a:pt x="2899564" y="582132"/>
                  </a:lnTo>
                  <a:cubicBezTo>
                    <a:pt x="2899564" y="515457"/>
                    <a:pt x="2847177" y="463069"/>
                    <a:pt x="2794789" y="449734"/>
                  </a:cubicBezTo>
                  <a:lnTo>
                    <a:pt x="2794789" y="44973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6" name="任意多边形: 形状 9"/>
            <p:cNvSpPr/>
            <p:nvPr>
              <p:custDataLst>
                <p:tags r:id="rId8"/>
              </p:custDataLst>
            </p:nvPr>
          </p:nvSpPr>
          <p:spPr>
            <a:xfrm>
              <a:off x="8336280" y="4483417"/>
              <a:ext cx="527684" cy="528637"/>
            </a:xfrm>
            <a:custGeom>
              <a:gdLst>
                <a:gd name="connsiteX0" fmla="*/ 0 w 527684"/>
                <a:gd name="connsiteY0" fmla="*/ 264795 h 528637"/>
                <a:gd name="connsiteX1" fmla="*/ 263843 w 527684"/>
                <a:gd name="connsiteY1" fmla="*/ 528638 h 528637"/>
                <a:gd name="connsiteX2" fmla="*/ 527685 w 527684"/>
                <a:gd name="connsiteY2" fmla="*/ 264795 h 528637"/>
                <a:gd name="connsiteX3" fmla="*/ 527685 w 527684"/>
                <a:gd name="connsiteY3" fmla="*/ 263842 h 528637"/>
                <a:gd name="connsiteX4" fmla="*/ 263843 w 527684"/>
                <a:gd name="connsiteY4" fmla="*/ 0 h 528637"/>
                <a:gd name="connsiteX5" fmla="*/ 0 w 527684"/>
                <a:gd name="connsiteY5" fmla="*/ 264795 h 528637"/>
                <a:gd name="connsiteX6" fmla="*/ 0 w 527684"/>
                <a:gd name="connsiteY6" fmla="*/ 264795 h 52863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7684" h="528637">
                  <a:moveTo>
                    <a:pt x="0" y="264795"/>
                  </a:moveTo>
                  <a:cubicBezTo>
                    <a:pt x="0" y="410527"/>
                    <a:pt x="118110" y="528638"/>
                    <a:pt x="263843" y="528638"/>
                  </a:cubicBezTo>
                  <a:cubicBezTo>
                    <a:pt x="409575" y="528638"/>
                    <a:pt x="527685" y="410527"/>
                    <a:pt x="527685" y="264795"/>
                  </a:cubicBezTo>
                  <a:lnTo>
                    <a:pt x="527685" y="263842"/>
                  </a:lnTo>
                  <a:cubicBezTo>
                    <a:pt x="527685" y="118110"/>
                    <a:pt x="409575" y="0"/>
                    <a:pt x="263843" y="0"/>
                  </a:cubicBezTo>
                  <a:cubicBezTo>
                    <a:pt x="118110" y="952"/>
                    <a:pt x="0" y="119063"/>
                    <a:pt x="0" y="264795"/>
                  </a:cubicBezTo>
                  <a:lnTo>
                    <a:pt x="0" y="26479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pic>
        <p:nvPicPr>
          <p:cNvPr id="2" name="图片 1" descr="/data/temp/0574125c-bc2b-11ee-8380-16f23ec7ca94.jpg@base@tag=imgScale&amp;m=1&amp;w=1469&amp;h=1436&amp;q=950574125c-bc2b-11ee-8380-16f23ec7ca9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l="12664" r="10900"/>
          <a:stretch>
            <a:fillRect/>
          </a:stretch>
        </p:blipFill>
        <p:spPr>
          <a:xfrm>
            <a:off x="6205775" y="990575"/>
            <a:ext cx="5290980" cy="517530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32" h="8150">
                <a:moveTo>
                  <a:pt x="4232" y="780"/>
                </a:moveTo>
                <a:lnTo>
                  <a:pt x="6216" y="780"/>
                </a:lnTo>
                <a:lnTo>
                  <a:pt x="6216" y="8150"/>
                </a:lnTo>
                <a:lnTo>
                  <a:pt x="4232" y="8150"/>
                </a:lnTo>
                <a:lnTo>
                  <a:pt x="4232" y="780"/>
                </a:lnTo>
                <a:close/>
                <a:moveTo>
                  <a:pt x="0" y="780"/>
                </a:moveTo>
                <a:lnTo>
                  <a:pt x="1984" y="780"/>
                </a:lnTo>
                <a:lnTo>
                  <a:pt x="1984" y="8150"/>
                </a:lnTo>
                <a:lnTo>
                  <a:pt x="0" y="8150"/>
                </a:lnTo>
                <a:lnTo>
                  <a:pt x="0" y="780"/>
                </a:lnTo>
                <a:close/>
                <a:moveTo>
                  <a:pt x="6348" y="0"/>
                </a:moveTo>
                <a:lnTo>
                  <a:pt x="8332" y="0"/>
                </a:lnTo>
                <a:lnTo>
                  <a:pt x="8332" y="7370"/>
                </a:lnTo>
                <a:lnTo>
                  <a:pt x="6348" y="7370"/>
                </a:lnTo>
                <a:lnTo>
                  <a:pt x="6348" y="0"/>
                </a:lnTo>
                <a:close/>
                <a:moveTo>
                  <a:pt x="2116" y="0"/>
                </a:moveTo>
                <a:lnTo>
                  <a:pt x="4100" y="0"/>
                </a:lnTo>
                <a:lnTo>
                  <a:pt x="4100" y="7370"/>
                </a:lnTo>
                <a:lnTo>
                  <a:pt x="2116" y="7370"/>
                </a:lnTo>
                <a:lnTo>
                  <a:pt x="2116" y="0"/>
                </a:lnTo>
                <a:close/>
              </a:path>
            </a:pathLst>
          </a:custGeom>
          <a:ln w="9525" cap="flat" cmpd="sng" algn="ctr">
            <a:solidFill>
              <a:schemeClr val="dk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4" name="正文"/>
          <p:cNvSpPr txBox="1"/>
          <p:nvPr>
            <p:custDataLst>
              <p:tags r:id="rId11"/>
            </p:custDataLst>
          </p:nvPr>
        </p:nvSpPr>
        <p:spPr>
          <a:xfrm>
            <a:off x="693580" y="2102461"/>
            <a:ext cx="3393440" cy="7895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smtClean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+mn-ea"/>
              </a:rPr>
              <a:t>《海明威的拳击家》通过展现拳击家的生活和心路历程，表达了对于勇气、荣誉和命运的深刻思考。</a:t>
            </a:r>
            <a:endParaRPr lang="zh-CN" altLang="en-US" sz="1200" smtClean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  <a:cs typeface="+mn-ea"/>
              <a:sym typeface="+mn-ea"/>
            </a:endParaRPr>
          </a:p>
        </p:txBody>
      </p:sp>
      <p:sp>
        <p:nvSpPr>
          <p:cNvPr id="3" name="标题"/>
          <p:cNvSpPr txBox="1"/>
          <p:nvPr>
            <p:custDataLst>
              <p:tags r:id="rId12"/>
            </p:custDataLst>
          </p:nvPr>
        </p:nvSpPr>
        <p:spPr>
          <a:xfrm>
            <a:off x="693580" y="1748065"/>
            <a:ext cx="3389628" cy="32904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b="1" kern="1200">
                <a:solidFill>
                  <a:schemeClr val="tx1"/>
                </a:solidFill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1800" smtClean="0">
                <a:solidFill>
                  <a:schemeClr val="dk1"/>
                </a:solidFill>
                <a:latin typeface="汉仪旗黑-85S" panose="00020600040101010101" pitchFamily="18" charset="-122"/>
                <a:ea typeface="汉仪旗黑-85S" panose="00020600040101010101" pitchFamily="18" charset="-122"/>
                <a:cs typeface="+mn-ea"/>
                <a:sym typeface="+mn-ea"/>
              </a:rPr>
              <a:t>主题内涵</a:t>
            </a:r>
            <a:endParaRPr lang="zh-CN" altLang="en-US" sz="1800" smtClean="0">
              <a:solidFill>
                <a:schemeClr val="dk1"/>
              </a:solidFill>
              <a:latin typeface="汉仪旗黑-85S" panose="00020600040101010101" pitchFamily="18" charset="-122"/>
              <a:ea typeface="汉仪旗黑-85S" panose="00020600040101010101" pitchFamily="18" charset="-122"/>
              <a:cs typeface="+mn-ea"/>
              <a:sym typeface="+mn-ea"/>
            </a:endParaRPr>
          </a:p>
        </p:txBody>
      </p:sp>
      <p:sp>
        <p:nvSpPr>
          <p:cNvPr id="8" name="正文"/>
          <p:cNvSpPr txBox="1"/>
          <p:nvPr>
            <p:custDataLst>
              <p:tags r:id="rId13"/>
            </p:custDataLst>
          </p:nvPr>
        </p:nvSpPr>
        <p:spPr>
          <a:xfrm>
            <a:off x="693580" y="3538465"/>
            <a:ext cx="3393440" cy="78945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  <a:buClrTx/>
              <a:buSzTx/>
              <a:buFontTx/>
            </a:pPr>
            <a:r>
              <a:rPr lang="zh-CN" altLang="en-US" sz="1200" smtClean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+mn-ea"/>
              </a:rPr>
              <a:t>海明威通过生动的细节描写和人物刻画，将主题思想融入故事情节和人物形象之中，使读者能够深刻感受到主题的内涵。</a:t>
            </a:r>
            <a:endParaRPr lang="zh-CN" altLang="en-US" sz="1200" smtClean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  <a:cs typeface="+mn-ea"/>
              <a:sym typeface="+mn-ea"/>
            </a:endParaRPr>
          </a:p>
        </p:txBody>
      </p:sp>
      <p:sp>
        <p:nvSpPr>
          <p:cNvPr id="9" name="标题"/>
          <p:cNvSpPr txBox="1"/>
          <p:nvPr>
            <p:custDataLst>
              <p:tags r:id="rId14"/>
            </p:custDataLst>
          </p:nvPr>
        </p:nvSpPr>
        <p:spPr>
          <a:xfrm>
            <a:off x="693580" y="3173907"/>
            <a:ext cx="3389628" cy="32899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b="1" kern="1200">
                <a:solidFill>
                  <a:schemeClr val="tx1"/>
                </a:solidFill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800" smtClean="0">
                <a:solidFill>
                  <a:schemeClr val="dk1"/>
                </a:solidFill>
                <a:latin typeface="汉仪旗黑-85S" panose="00020600040101010101" pitchFamily="18" charset="-122"/>
                <a:ea typeface="汉仪旗黑-85S" panose="00020600040101010101" pitchFamily="18" charset="-122"/>
                <a:cs typeface="+mn-ea"/>
                <a:sym typeface="+mn-ea"/>
              </a:rPr>
              <a:t>主题表现</a:t>
            </a:r>
            <a:endParaRPr lang="zh-CN" altLang="en-US" sz="1800" smtClean="0">
              <a:solidFill>
                <a:schemeClr val="dk1"/>
              </a:solidFill>
              <a:latin typeface="汉仪旗黑-85S" panose="00020600040101010101" pitchFamily="18" charset="-122"/>
              <a:ea typeface="汉仪旗黑-85S" panose="00020600040101010101" pitchFamily="18" charset="-122"/>
              <a:cs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15"/>
            </p:custDataLst>
          </p:nvPr>
        </p:nvSpPr>
        <p:spPr>
          <a:xfrm>
            <a:off x="693580" y="4974468"/>
            <a:ext cx="3393440" cy="78945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  <a:buClrTx/>
              <a:buSzTx/>
              <a:buFontTx/>
            </a:pPr>
            <a:r>
              <a:rPr lang="zh-CN" altLang="en-US" sz="1200" smtClean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+mn-ea"/>
              </a:rPr>
              <a:t>《海明威的拳击家》的主题思想对于现代社会仍然具有重要的启示意义，它激励人们在困境中保持勇气和尊严，追求自己的梦想和价值。</a:t>
            </a:r>
            <a:endParaRPr lang="zh-CN" altLang="en-US" sz="1200" smtClean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  <a:cs typeface="+mn-ea"/>
              <a:sym typeface="+mn-ea"/>
            </a:endParaRPr>
          </a:p>
        </p:txBody>
      </p:sp>
      <p:sp>
        <p:nvSpPr>
          <p:cNvPr id="13" name="标题"/>
          <p:cNvSpPr txBox="1"/>
          <p:nvPr>
            <p:custDataLst>
              <p:tags r:id="rId16"/>
            </p:custDataLst>
          </p:nvPr>
        </p:nvSpPr>
        <p:spPr>
          <a:xfrm>
            <a:off x="693580" y="4599748"/>
            <a:ext cx="3389628" cy="32899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b="1" kern="1200">
                <a:solidFill>
                  <a:schemeClr val="tx1"/>
                </a:solidFill>
                <a:uFillTx/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800" smtClean="0">
                <a:solidFill>
                  <a:schemeClr val="dk1"/>
                </a:solidFill>
                <a:latin typeface="汉仪旗黑-85S" panose="00020600040101010101" pitchFamily="18" charset="-122"/>
                <a:ea typeface="汉仪旗黑-85S" panose="00020600040101010101" pitchFamily="18" charset="-122"/>
                <a:cs typeface="+mn-ea"/>
                <a:sym typeface="+mn-ea"/>
              </a:rPr>
              <a:t>主题意义</a:t>
            </a:r>
            <a:endParaRPr lang="zh-CN" altLang="en-US" sz="1800" smtClean="0">
              <a:solidFill>
                <a:schemeClr val="dk1"/>
              </a:solidFill>
              <a:latin typeface="汉仪旗黑-85S" panose="00020600040101010101" pitchFamily="18" charset="-122"/>
              <a:ea typeface="汉仪旗黑-85S" panose="00020600040101010101" pitchFamily="18" charset="-122"/>
              <a:cs typeface="+mn-ea"/>
              <a:sym typeface="+mn-ea"/>
            </a:endParaRPr>
          </a:p>
        </p:txBody>
      </p:sp>
      <p:sp>
        <p:nvSpPr>
          <p:cNvPr id="7" name="标题 6"/>
          <p:cNvSpPr>
            <a:spLocks noGrp="1"/>
          </p:cNvSpPr>
          <p:nvPr>
            <p:custDataLst>
              <p:tags r:id="rId17"/>
            </p:custDataLst>
          </p:nvPr>
        </p:nvSpPr>
        <p:spPr>
          <a:xfrm>
            <a:off x="694800" y="360000"/>
            <a:ext cx="5105707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lt1">
                    <a:lumMod val="10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>
                <a:solidFill>
                  <a:schemeClr val="accent1"/>
                </a:solidFill>
                <a:latin typeface="汉仪旗黑-85S" panose="00020600040101010101" pitchFamily="18" charset="-122"/>
                <a:ea typeface="汉仪旗黑-85S" panose="00020600040101010101" pitchFamily="18" charset="-122"/>
              </a:rPr>
              <a:t>主题思想</a:t>
            </a:r>
            <a:endParaRPr lang="zh-CN" altLang="en-US">
              <a:solidFill>
                <a:schemeClr val="accent1"/>
              </a:solidFill>
              <a:latin typeface="汉仪旗黑-85S" panose="00020600040101010101" pitchFamily="18" charset="-122"/>
              <a:ea typeface="汉仪旗黑-85S" panose="00020600040101010101" pitchFamily="18" charset="-122"/>
            </a:endParaRPr>
          </a:p>
        </p:txBody>
      </p:sp>
    </p:spTree>
    <p:custDataLst>
      <p:tags r:id="rId18"/>
    </p:custDataLst>
  </p:cSld>
  <p:clrMapOvr>
    <a:masterClrMapping/>
  </p:clrMapOvr>
  <mc:AlternateContent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图形 1"/>
          <p:cNvGrpSpPr/>
          <p:nvPr userDrawn="1">
            <p:custDataLst>
              <p:tags r:id="rId2"/>
            </p:custDataLst>
          </p:nvPr>
        </p:nvGrpSpPr>
        <p:grpSpPr>
          <a:xfrm>
            <a:off x="10955292" y="5995688"/>
            <a:ext cx="1141282" cy="737665"/>
            <a:chOff x="2934176" y="924163"/>
            <a:chExt cx="6324599" cy="4087891"/>
          </a:xfrm>
        </p:grpSpPr>
        <p:sp>
          <p:nvSpPr>
            <p:cNvPr id="13" name="任意多边形: 形状 6"/>
            <p:cNvSpPr/>
            <p:nvPr>
              <p:custDataLst>
                <p:tags r:id="rId3"/>
              </p:custDataLst>
            </p:nvPr>
          </p:nvSpPr>
          <p:spPr>
            <a:xfrm>
              <a:off x="4118610" y="2508885"/>
              <a:ext cx="3952875" cy="1712595"/>
            </a:xfrm>
            <a:custGeom>
              <a:gdLst>
                <a:gd name="connsiteX0" fmla="*/ 0 w 3952875"/>
                <a:gd name="connsiteY0" fmla="*/ 0 h 1712595"/>
                <a:gd name="connsiteX1" fmla="*/ 3952875 w 3952875"/>
                <a:gd name="connsiteY1" fmla="*/ 0 h 1712595"/>
                <a:gd name="connsiteX2" fmla="*/ 3952875 w 3952875"/>
                <a:gd name="connsiteY2" fmla="*/ 1712595 h 1712595"/>
                <a:gd name="connsiteX3" fmla="*/ 0 w 3952875"/>
                <a:gd name="connsiteY3" fmla="*/ 1712595 h 171259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875" h="1712595">
                  <a:moveTo>
                    <a:pt x="0" y="0"/>
                  </a:moveTo>
                  <a:lnTo>
                    <a:pt x="3952875" y="0"/>
                  </a:lnTo>
                  <a:lnTo>
                    <a:pt x="3952875" y="1712595"/>
                  </a:lnTo>
                  <a:lnTo>
                    <a:pt x="0" y="171259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grpSp>
          <p:nvGrpSpPr>
            <p:cNvPr id="14" name="图形 1"/>
            <p:cNvGrpSpPr/>
            <p:nvPr/>
          </p:nvGrpSpPr>
          <p:grpSpPr>
            <a:xfrm>
              <a:off x="2934176" y="924163"/>
              <a:ext cx="6324599" cy="4087891"/>
              <a:chOff x="2934176" y="924163"/>
              <a:chExt cx="6324599" cy="4087891"/>
            </a:xfrm>
            <a:solidFill>
              <a:schemeClr val="accent1"/>
            </a:solidFill>
          </p:grpSpPr>
          <p:sp>
            <p:nvSpPr>
              <p:cNvPr id="20" name="任意多边形: 形状 10"/>
              <p:cNvSpPr/>
              <p:nvPr>
                <p:custDataLst>
                  <p:tags r:id="rId4"/>
                </p:custDataLst>
              </p:nvPr>
            </p:nvSpPr>
            <p:spPr>
              <a:xfrm>
                <a:off x="4118610" y="3430905"/>
                <a:ext cx="3952875" cy="1581150"/>
              </a:xfrm>
              <a:custGeom>
                <a:gdLst>
                  <a:gd name="connsiteX0" fmla="*/ 0 w 3952875"/>
                  <a:gd name="connsiteY0" fmla="*/ 790575 h 1581150"/>
                  <a:gd name="connsiteX1" fmla="*/ 1976437 w 3952875"/>
                  <a:gd name="connsiteY1" fmla="*/ 1581150 h 1581150"/>
                  <a:gd name="connsiteX2" fmla="*/ 3952875 w 3952875"/>
                  <a:gd name="connsiteY2" fmla="*/ 790575 h 1581150"/>
                  <a:gd name="connsiteX3" fmla="*/ 1976437 w 3952875"/>
                  <a:gd name="connsiteY3" fmla="*/ 0 h 1581150"/>
                  <a:gd name="connsiteX4" fmla="*/ 0 w 3952875"/>
                  <a:gd name="connsiteY4" fmla="*/ 790575 h 1581150"/>
                  <a:gd name="connsiteX5" fmla="*/ 0 w 3952875"/>
                  <a:gd name="connsiteY5" fmla="*/ 790575 h 158115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52875" h="1581150">
                    <a:moveTo>
                      <a:pt x="0" y="790575"/>
                    </a:moveTo>
                    <a:cubicBezTo>
                      <a:pt x="0" y="1226820"/>
                      <a:pt x="884873" y="1581150"/>
                      <a:pt x="1976437" y="1581150"/>
                    </a:cubicBezTo>
                    <a:cubicBezTo>
                      <a:pt x="3068003" y="1581150"/>
                      <a:pt x="3952875" y="1227773"/>
                      <a:pt x="3952875" y="790575"/>
                    </a:cubicBezTo>
                    <a:cubicBezTo>
                      <a:pt x="3952875" y="353377"/>
                      <a:pt x="3068003" y="0"/>
                      <a:pt x="1976437" y="0"/>
                    </a:cubicBezTo>
                    <a:cubicBezTo>
                      <a:pt x="884873" y="0"/>
                      <a:pt x="0" y="354330"/>
                      <a:pt x="0" y="790575"/>
                    </a:cubicBezTo>
                    <a:lnTo>
                      <a:pt x="0" y="79057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21" name="任意多边形: 形状 11"/>
              <p:cNvSpPr/>
              <p:nvPr>
                <p:custDataLst>
                  <p:tags r:id="rId5"/>
                </p:custDataLst>
              </p:nvPr>
            </p:nvSpPr>
            <p:spPr>
              <a:xfrm>
                <a:off x="2934176" y="924163"/>
                <a:ext cx="6324599" cy="2909649"/>
              </a:xfrm>
              <a:custGeom>
                <a:gdLst>
                  <a:gd name="connsiteX0" fmla="*/ 3042761 w 6324599"/>
                  <a:gd name="connsiteY0" fmla="*/ 29289 h 2909649"/>
                  <a:gd name="connsiteX1" fmla="*/ 78581 w 6324599"/>
                  <a:gd name="connsiteY1" fmla="*/ 1334214 h 2909649"/>
                  <a:gd name="connsiteX2" fmla="*/ 78581 w 6324599"/>
                  <a:gd name="connsiteY2" fmla="*/ 1584722 h 2909649"/>
                  <a:gd name="connsiteX3" fmla="*/ 3043714 w 6324599"/>
                  <a:gd name="connsiteY3" fmla="*/ 2889647 h 2909649"/>
                  <a:gd name="connsiteX4" fmla="*/ 3280886 w 6324599"/>
                  <a:gd name="connsiteY4" fmla="*/ 2889647 h 2909649"/>
                  <a:gd name="connsiteX5" fmla="*/ 6246019 w 6324599"/>
                  <a:gd name="connsiteY5" fmla="*/ 1584722 h 2909649"/>
                  <a:gd name="connsiteX6" fmla="*/ 6246019 w 6324599"/>
                  <a:gd name="connsiteY6" fmla="*/ 1334214 h 2909649"/>
                  <a:gd name="connsiteX7" fmla="*/ 3279934 w 6324599"/>
                  <a:gd name="connsiteY7" fmla="*/ 29289 h 2909649"/>
                  <a:gd name="connsiteX8" fmla="*/ 3042761 w 6324599"/>
                  <a:gd name="connsiteY8" fmla="*/ 29289 h 2909649"/>
                  <a:gd name="connsiteX9" fmla="*/ 3042761 w 6324599"/>
                  <a:gd name="connsiteY9" fmla="*/ 29289 h 29096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24599" h="2909649">
                    <a:moveTo>
                      <a:pt x="3042761" y="29289"/>
                    </a:moveTo>
                    <a:lnTo>
                      <a:pt x="78581" y="1334214"/>
                    </a:lnTo>
                    <a:cubicBezTo>
                      <a:pt x="-26194" y="1386602"/>
                      <a:pt x="-26194" y="1531382"/>
                      <a:pt x="78581" y="1584722"/>
                    </a:cubicBezTo>
                    <a:lnTo>
                      <a:pt x="3043714" y="2889647"/>
                    </a:lnTo>
                    <a:cubicBezTo>
                      <a:pt x="3122771" y="2916317"/>
                      <a:pt x="3201829" y="2916317"/>
                      <a:pt x="3280886" y="2889647"/>
                    </a:cubicBezTo>
                    <a:lnTo>
                      <a:pt x="6246019" y="1584722"/>
                    </a:lnTo>
                    <a:cubicBezTo>
                      <a:pt x="6350794" y="1532334"/>
                      <a:pt x="6350794" y="1387554"/>
                      <a:pt x="6246019" y="1334214"/>
                    </a:cubicBezTo>
                    <a:lnTo>
                      <a:pt x="3279934" y="29289"/>
                    </a:lnTo>
                    <a:cubicBezTo>
                      <a:pt x="3200876" y="-9763"/>
                      <a:pt x="3121819" y="-9763"/>
                      <a:pt x="3042761" y="29289"/>
                    </a:cubicBezTo>
                    <a:lnTo>
                      <a:pt x="3042761" y="29289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sp>
          <p:nvSpPr>
            <p:cNvPr id="22" name="任意多边形: 形状 8"/>
            <p:cNvSpPr/>
            <p:nvPr>
              <p:custDataLst>
                <p:tags r:id="rId6"/>
              </p:custDataLst>
            </p:nvPr>
          </p:nvSpPr>
          <p:spPr>
            <a:xfrm>
              <a:off x="5831050" y="2111538"/>
              <a:ext cx="2899564" cy="2767166"/>
            </a:xfrm>
            <a:custGeom>
              <a:gdLst>
                <a:gd name="connsiteX0" fmla="*/ 2794789 w 2899564"/>
                <a:gd name="connsiteY0" fmla="*/ 449734 h 2767166"/>
                <a:gd name="connsiteX1" fmla="*/ 160174 w 2899564"/>
                <a:gd name="connsiteY1" fmla="*/ 2059 h 2767166"/>
                <a:gd name="connsiteX2" fmla="*/ 2059 w 2899564"/>
                <a:gd name="connsiteY2" fmla="*/ 106834 h 2767166"/>
                <a:gd name="connsiteX3" fmla="*/ 106834 w 2899564"/>
                <a:gd name="connsiteY3" fmla="*/ 264949 h 2767166"/>
                <a:gd name="connsiteX4" fmla="*/ 2636674 w 2899564"/>
                <a:gd name="connsiteY4" fmla="*/ 685954 h 2767166"/>
                <a:gd name="connsiteX5" fmla="*/ 2636674 w 2899564"/>
                <a:gd name="connsiteY5" fmla="*/ 2635722 h 2767166"/>
                <a:gd name="connsiteX6" fmla="*/ 2768119 w 2899564"/>
                <a:gd name="connsiteY6" fmla="*/ 2767167 h 2767166"/>
                <a:gd name="connsiteX7" fmla="*/ 2899564 w 2899564"/>
                <a:gd name="connsiteY7" fmla="*/ 2635722 h 2767166"/>
                <a:gd name="connsiteX8" fmla="*/ 2899564 w 2899564"/>
                <a:gd name="connsiteY8" fmla="*/ 582132 h 2767166"/>
                <a:gd name="connsiteX9" fmla="*/ 2794789 w 2899564"/>
                <a:gd name="connsiteY9" fmla="*/ 449734 h 2767166"/>
                <a:gd name="connsiteX10" fmla="*/ 2794789 w 2899564"/>
                <a:gd name="connsiteY10" fmla="*/ 449734 h 27671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99564" h="2767166">
                  <a:moveTo>
                    <a:pt x="2794789" y="449734"/>
                  </a:moveTo>
                  <a:lnTo>
                    <a:pt x="160174" y="2059"/>
                  </a:lnTo>
                  <a:cubicBezTo>
                    <a:pt x="94452" y="-11276"/>
                    <a:pt x="15394" y="42064"/>
                    <a:pt x="2059" y="106834"/>
                  </a:cubicBezTo>
                  <a:cubicBezTo>
                    <a:pt x="-11276" y="172557"/>
                    <a:pt x="42064" y="251614"/>
                    <a:pt x="106834" y="264949"/>
                  </a:cubicBezTo>
                  <a:lnTo>
                    <a:pt x="2636674" y="685954"/>
                  </a:lnTo>
                  <a:lnTo>
                    <a:pt x="2636674" y="2635722"/>
                  </a:lnTo>
                  <a:cubicBezTo>
                    <a:pt x="2636674" y="2714779"/>
                    <a:pt x="2689062" y="2767167"/>
                    <a:pt x="2768119" y="2767167"/>
                  </a:cubicBezTo>
                  <a:cubicBezTo>
                    <a:pt x="2847177" y="2767167"/>
                    <a:pt x="2899564" y="2714779"/>
                    <a:pt x="2899564" y="2635722"/>
                  </a:cubicBezTo>
                  <a:lnTo>
                    <a:pt x="2899564" y="582132"/>
                  </a:lnTo>
                  <a:cubicBezTo>
                    <a:pt x="2899564" y="515457"/>
                    <a:pt x="2847177" y="463069"/>
                    <a:pt x="2794789" y="449734"/>
                  </a:cubicBezTo>
                  <a:lnTo>
                    <a:pt x="2794789" y="44973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3" name="任意多边形: 形状 9"/>
            <p:cNvSpPr/>
            <p:nvPr>
              <p:custDataLst>
                <p:tags r:id="rId7"/>
              </p:custDataLst>
            </p:nvPr>
          </p:nvSpPr>
          <p:spPr>
            <a:xfrm>
              <a:off x="8336280" y="4483417"/>
              <a:ext cx="527684" cy="528637"/>
            </a:xfrm>
            <a:custGeom>
              <a:gdLst>
                <a:gd name="connsiteX0" fmla="*/ 0 w 527684"/>
                <a:gd name="connsiteY0" fmla="*/ 264795 h 528637"/>
                <a:gd name="connsiteX1" fmla="*/ 263843 w 527684"/>
                <a:gd name="connsiteY1" fmla="*/ 528638 h 528637"/>
                <a:gd name="connsiteX2" fmla="*/ 527685 w 527684"/>
                <a:gd name="connsiteY2" fmla="*/ 264795 h 528637"/>
                <a:gd name="connsiteX3" fmla="*/ 527685 w 527684"/>
                <a:gd name="connsiteY3" fmla="*/ 263842 h 528637"/>
                <a:gd name="connsiteX4" fmla="*/ 263843 w 527684"/>
                <a:gd name="connsiteY4" fmla="*/ 0 h 528637"/>
                <a:gd name="connsiteX5" fmla="*/ 0 w 527684"/>
                <a:gd name="connsiteY5" fmla="*/ 264795 h 528637"/>
                <a:gd name="connsiteX6" fmla="*/ 0 w 527684"/>
                <a:gd name="connsiteY6" fmla="*/ 264795 h 52863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7684" h="528637">
                  <a:moveTo>
                    <a:pt x="0" y="264795"/>
                  </a:moveTo>
                  <a:cubicBezTo>
                    <a:pt x="0" y="410527"/>
                    <a:pt x="118110" y="528638"/>
                    <a:pt x="263843" y="528638"/>
                  </a:cubicBezTo>
                  <a:cubicBezTo>
                    <a:pt x="409575" y="528638"/>
                    <a:pt x="527685" y="410527"/>
                    <a:pt x="527685" y="264795"/>
                  </a:cubicBezTo>
                  <a:lnTo>
                    <a:pt x="527685" y="263842"/>
                  </a:lnTo>
                  <a:cubicBezTo>
                    <a:pt x="527685" y="118110"/>
                    <a:pt x="409575" y="0"/>
                    <a:pt x="263843" y="0"/>
                  </a:cubicBezTo>
                  <a:cubicBezTo>
                    <a:pt x="118110" y="952"/>
                    <a:pt x="0" y="119063"/>
                    <a:pt x="0" y="264795"/>
                  </a:cubicBezTo>
                  <a:lnTo>
                    <a:pt x="0" y="26479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pic>
        <p:nvPicPr>
          <p:cNvPr id="31" name="图片 30" descr="/data/temp/05f76654-bc2b-11ee-9f84-c61b6b3f31e1.jpg@base@tag=imgScale&amp;m=1&amp;w=692&amp;h=721&amp;q=9505f76654-bc2b-11ee-9f84-c61b6b3f31e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5581" t="13900" r="15263" b="9177"/>
          <a:stretch>
            <a:fillRect/>
          </a:stretch>
        </p:blipFill>
        <p:spPr>
          <a:xfrm>
            <a:off x="6167309" y="1080867"/>
            <a:ext cx="2495152" cy="2596462"/>
          </a:xfrm>
          <a:prstGeom prst="roundRect">
            <a:avLst>
              <a:gd name="adj" fmla="val 8594"/>
            </a:avLst>
          </a:prstGeom>
          <a:solidFill>
            <a:schemeClr val="accent2">
              <a:shade val="85000"/>
            </a:schemeClr>
          </a:solidFill>
          <a:ln w="9525" cap="flat" cmpd="sng" algn="ctr">
            <a:solidFill>
              <a:schemeClr val="dk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2" name="图片 1" descr="/data/temp/05f765a8-bc2b-11ee-9f84-c61b6b3f31e1.jpg@base@tag=imgScale&amp;m=1&amp;w=692&amp;h=721&amp;q=9505f765a8-bc2b-11ee-9f84-c61b6b3f31e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rcRect l="12538" t="4300" r="3522" b="8322"/>
          <a:stretch>
            <a:fillRect/>
          </a:stretch>
        </p:blipFill>
        <p:spPr>
          <a:xfrm>
            <a:off x="3235735" y="1080867"/>
            <a:ext cx="2494281" cy="2596462"/>
          </a:xfrm>
          <a:prstGeom prst="roundRect">
            <a:avLst>
              <a:gd name="adj" fmla="val 8594"/>
            </a:avLst>
          </a:prstGeom>
          <a:solidFill>
            <a:schemeClr val="accent2">
              <a:shade val="85000"/>
            </a:schemeClr>
          </a:solidFill>
          <a:ln w="9525" cap="flat" cmpd="sng" algn="ctr">
            <a:solidFill>
              <a:schemeClr val="dk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3" name="图片 2" descr="/data/temp/05f76a40-bc2b-11ee-9f84-c61b6b3f31e1.jpg@base@tag=imgScale&amp;m=1&amp;w=692&amp;h=719&amp;q=9505f76a40-bc2b-11ee-9f84-c61b6b3f31e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rcRect r="3686"/>
          <a:stretch>
            <a:fillRect/>
          </a:stretch>
        </p:blipFill>
        <p:spPr>
          <a:xfrm>
            <a:off x="9100787" y="1087218"/>
            <a:ext cx="2495152" cy="2590642"/>
          </a:xfrm>
          <a:prstGeom prst="roundRect">
            <a:avLst>
              <a:gd name="adj" fmla="val 8594"/>
            </a:avLst>
          </a:prstGeom>
          <a:solidFill>
            <a:schemeClr val="accent2">
              <a:shade val="85000"/>
            </a:schemeClr>
          </a:solidFill>
          <a:ln w="9525" cap="flat" cmpd="sng" algn="ctr">
            <a:solidFill>
              <a:schemeClr val="dk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12" name="Rectangle 41757_#color-886&amp;3357"/>
          <p:cNvSpPr/>
          <p:nvPr>
            <p:custDataLst>
              <p:tags r:id="rId14"/>
            </p:custDataLst>
          </p:nvPr>
        </p:nvSpPr>
        <p:spPr>
          <a:xfrm>
            <a:off x="3566617" y="3053455"/>
            <a:ext cx="2429267" cy="2944910"/>
          </a:xfrm>
          <a:prstGeom prst="roundRect">
            <a:avLst>
              <a:gd name="adj" fmla="val 9316"/>
            </a:avLst>
          </a:prstGeom>
          <a:solidFill>
            <a:schemeClr val="lt1"/>
          </a:solidFill>
          <a:ln w="3175" cap="flat" cmpd="sng" algn="ctr">
            <a:solidFill>
              <a:schemeClr val="accent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序号"/>
          <p:cNvSpPr txBox="1"/>
          <p:nvPr>
            <p:custDataLst>
              <p:tags r:id="rId15"/>
            </p:custDataLst>
          </p:nvPr>
        </p:nvSpPr>
        <p:spPr>
          <a:xfrm>
            <a:off x="3793344" y="3336705"/>
            <a:ext cx="1883065" cy="4617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00000"/>
              </a:lnSpc>
              <a:defRPr sz="3000" b="1" kern="1200">
                <a:solidFill>
                  <a:srgbClr val="1C4BE6"/>
                </a:solidFill>
                <a:latin typeface="MiSans Bold" panose="00000800000000000000" pitchFamily="34" charset="-122"/>
                <a:ea typeface="MiSans Bold" panose="00000800000000000000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+mn-ea"/>
              </a:rPr>
              <a:t>01</a:t>
            </a:r>
            <a:endParaRPr 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  <a:cs typeface="+mn-ea"/>
              <a:sym typeface="+mn-ea"/>
            </a:endParaRPr>
          </a:p>
        </p:txBody>
      </p:sp>
      <p:sp>
        <p:nvSpPr>
          <p:cNvPr id="5" name="正文"/>
          <p:cNvSpPr txBox="1"/>
          <p:nvPr>
            <p:custDataLst>
              <p:tags r:id="rId16"/>
            </p:custDataLst>
          </p:nvPr>
        </p:nvSpPr>
        <p:spPr>
          <a:xfrm>
            <a:off x="3793979" y="4467800"/>
            <a:ext cx="1982750" cy="135782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zh-CN"/>
            </a:defPPr>
            <a:lvl1pPr marL="0" indent="0" algn="l" defTabSz="914400" rtl="0" eaLnBrk="1" fontAlgn="auto" latinLnBrk="0" hangingPunct="1">
              <a:lnSpc>
                <a:spcPct val="150000"/>
              </a:lnSpc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+mn-ea"/>
              </a:rPr>
              <a:t>海明威在拳击家一作中运用了丰富的象征手法，如拳击家的拳头象征着力量和勇气。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  <a:cs typeface="+mn-ea"/>
              <a:sym typeface="+mn-ea"/>
            </a:endParaRPr>
          </a:p>
        </p:txBody>
      </p:sp>
      <p:sp>
        <p:nvSpPr>
          <p:cNvPr id="8" name="标题"/>
          <p:cNvSpPr txBox="1"/>
          <p:nvPr>
            <p:custDataLst>
              <p:tags r:id="rId17"/>
            </p:custDataLst>
          </p:nvPr>
        </p:nvSpPr>
        <p:spPr>
          <a:xfrm>
            <a:off x="3793979" y="3850493"/>
            <a:ext cx="1883065" cy="54198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00000"/>
              </a:lnSpc>
              <a:defRPr sz="2000" kern="1200">
                <a:solidFill>
                  <a:srgbClr val="000000"/>
                </a:solidFill>
                <a:latin typeface="Microsoft YaHei Regular" panose="020b0703020204020201" charset="-122"/>
                <a:ea typeface="Microsoft YaHei Regular" panose="020b0703020204020201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800" b="1">
                <a:solidFill>
                  <a:schemeClr val="dk1">
                    <a:lumMod val="85000"/>
                    <a:lumOff val="15000"/>
                  </a:schemeClr>
                </a:solidFill>
                <a:latin typeface="汉仪旗黑-85S" panose="00020600040101010101" pitchFamily="18" charset="-122"/>
                <a:ea typeface="汉仪旗黑-85S" panose="00020600040101010101" pitchFamily="18" charset="-122"/>
                <a:cs typeface="+mn-ea"/>
                <a:sym typeface="+mn-ea"/>
              </a:rPr>
              <a:t>象征手法</a:t>
            </a:r>
            <a:endParaRPr lang="zh-CN" altLang="en-US" sz="1800" b="1">
              <a:solidFill>
                <a:schemeClr val="dk1">
                  <a:lumMod val="85000"/>
                  <a:lumOff val="15000"/>
                </a:schemeClr>
              </a:solidFill>
              <a:latin typeface="汉仪旗黑-85S" panose="00020600040101010101" pitchFamily="18" charset="-122"/>
              <a:ea typeface="汉仪旗黑-85S" panose="00020600040101010101" pitchFamily="18" charset="-122"/>
              <a:cs typeface="+mn-ea"/>
              <a:sym typeface="+mn-ea"/>
            </a:endParaRPr>
          </a:p>
        </p:txBody>
      </p:sp>
      <p:sp>
        <p:nvSpPr>
          <p:cNvPr id="4" name="Rectangle 41757_#color-886&amp;3357"/>
          <p:cNvSpPr/>
          <p:nvPr>
            <p:custDataLst>
              <p:tags r:id="rId18"/>
            </p:custDataLst>
          </p:nvPr>
        </p:nvSpPr>
        <p:spPr>
          <a:xfrm>
            <a:off x="6491204" y="3053455"/>
            <a:ext cx="2429267" cy="2944910"/>
          </a:xfrm>
          <a:prstGeom prst="roundRect">
            <a:avLst>
              <a:gd name="adj" fmla="val 9316"/>
            </a:avLst>
          </a:prstGeom>
          <a:solidFill>
            <a:schemeClr val="lt1"/>
          </a:solidFill>
          <a:ln w="3175" cap="flat" cmpd="sng" algn="ctr">
            <a:solidFill>
              <a:schemeClr val="accent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序号"/>
          <p:cNvSpPr txBox="1"/>
          <p:nvPr>
            <p:custDataLst>
              <p:tags r:id="rId19"/>
            </p:custDataLst>
          </p:nvPr>
        </p:nvSpPr>
        <p:spPr>
          <a:xfrm>
            <a:off x="6714121" y="3336705"/>
            <a:ext cx="1883065" cy="4617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00000"/>
              </a:lnSpc>
              <a:defRPr sz="3000" b="1" kern="1200">
                <a:solidFill>
                  <a:srgbClr val="1C4BE6"/>
                </a:solidFill>
                <a:latin typeface="MiSans Bold" panose="00000800000000000000" pitchFamily="34" charset="-122"/>
                <a:ea typeface="MiSans Bold" panose="00000800000000000000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+mn-ea"/>
              </a:rPr>
              <a:t>02</a:t>
            </a:r>
            <a:endParaRPr 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  <a:cs typeface="+mn-ea"/>
              <a:sym typeface="+mn-ea"/>
            </a:endParaRPr>
          </a:p>
        </p:txBody>
      </p:sp>
      <p:sp>
        <p:nvSpPr>
          <p:cNvPr id="9" name="正文"/>
          <p:cNvSpPr txBox="1"/>
          <p:nvPr>
            <p:custDataLst>
              <p:tags r:id="rId20"/>
            </p:custDataLst>
          </p:nvPr>
        </p:nvSpPr>
        <p:spPr>
          <a:xfrm>
            <a:off x="6714121" y="4467800"/>
            <a:ext cx="1981479" cy="135782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zh-CN"/>
            </a:defPPr>
            <a:lvl1pPr marL="0" indent="0" algn="l" defTabSz="914400" rtl="0" eaLnBrk="1" fontAlgn="auto" latinLnBrk="0" hangingPunct="1">
              <a:lnSpc>
                <a:spcPct val="150000"/>
              </a:lnSpc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+mn-ea"/>
              </a:rPr>
              <a:t>海明威通过对比拳击家在拳击场上的勇猛和生活中的困境，突显了主题。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  <a:cs typeface="+mn-ea"/>
              <a:sym typeface="+mn-ea"/>
            </a:endParaRPr>
          </a:p>
        </p:txBody>
      </p:sp>
      <p:sp>
        <p:nvSpPr>
          <p:cNvPr id="10" name="标题"/>
          <p:cNvSpPr txBox="1"/>
          <p:nvPr>
            <p:custDataLst>
              <p:tags r:id="rId21"/>
            </p:custDataLst>
          </p:nvPr>
        </p:nvSpPr>
        <p:spPr>
          <a:xfrm>
            <a:off x="6714121" y="3850493"/>
            <a:ext cx="1883065" cy="54198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00000"/>
              </a:lnSpc>
              <a:defRPr sz="2000" kern="1200">
                <a:solidFill>
                  <a:srgbClr val="000000"/>
                </a:solidFill>
                <a:latin typeface="Microsoft YaHei Regular" panose="020b0703020204020201" charset="-122"/>
                <a:ea typeface="Microsoft YaHei Regular" panose="020b0703020204020201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800" b="1">
                <a:solidFill>
                  <a:schemeClr val="dk1">
                    <a:lumMod val="85000"/>
                    <a:lumOff val="15000"/>
                  </a:schemeClr>
                </a:solidFill>
                <a:latin typeface="汉仪旗黑-85S" panose="00020600040101010101" pitchFamily="18" charset="-122"/>
                <a:ea typeface="汉仪旗黑-85S" panose="00020600040101010101" pitchFamily="18" charset="-122"/>
                <a:cs typeface="+mn-ea"/>
                <a:sym typeface="+mn-ea"/>
              </a:rPr>
              <a:t>对比手法</a:t>
            </a:r>
            <a:endParaRPr lang="zh-CN" altLang="en-US" sz="1800" b="1">
              <a:solidFill>
                <a:schemeClr val="dk1">
                  <a:lumMod val="85000"/>
                  <a:lumOff val="15000"/>
                </a:schemeClr>
              </a:solidFill>
              <a:latin typeface="汉仪旗黑-85S" panose="00020600040101010101" pitchFamily="18" charset="-122"/>
              <a:ea typeface="汉仪旗黑-85S" panose="00020600040101010101" pitchFamily="18" charset="-122"/>
              <a:cs typeface="+mn-ea"/>
              <a:sym typeface="+mn-ea"/>
            </a:endParaRPr>
          </a:p>
        </p:txBody>
      </p:sp>
      <p:sp>
        <p:nvSpPr>
          <p:cNvPr id="16" name="Rectangle 41757_#color-886&amp;3357"/>
          <p:cNvSpPr/>
          <p:nvPr>
            <p:custDataLst>
              <p:tags r:id="rId22"/>
            </p:custDataLst>
          </p:nvPr>
        </p:nvSpPr>
        <p:spPr>
          <a:xfrm>
            <a:off x="9408170" y="3075684"/>
            <a:ext cx="2429267" cy="2922682"/>
          </a:xfrm>
          <a:prstGeom prst="roundRect">
            <a:avLst>
              <a:gd name="adj" fmla="val 9316"/>
            </a:avLst>
          </a:prstGeom>
          <a:solidFill>
            <a:schemeClr val="lt1"/>
          </a:solidFill>
          <a:ln w="3175" cap="flat" cmpd="sng" algn="ctr">
            <a:solidFill>
              <a:schemeClr val="accent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序号"/>
          <p:cNvSpPr txBox="1"/>
          <p:nvPr>
            <p:custDataLst>
              <p:tags r:id="rId23"/>
            </p:custDataLst>
          </p:nvPr>
        </p:nvSpPr>
        <p:spPr>
          <a:xfrm>
            <a:off x="9641883" y="3336070"/>
            <a:ext cx="1883065" cy="4617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00000"/>
              </a:lnSpc>
              <a:defRPr sz="3000" b="1" kern="1200">
                <a:solidFill>
                  <a:srgbClr val="1C4BE6"/>
                </a:solidFill>
                <a:latin typeface="MiSans Bold" panose="00000800000000000000" pitchFamily="34" charset="-122"/>
                <a:ea typeface="MiSans Bold" panose="00000800000000000000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+mn-ea"/>
              </a:rPr>
              <a:t>03</a:t>
            </a:r>
            <a:endParaRPr 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  <a:cs typeface="+mn-ea"/>
              <a:sym typeface="+mn-ea"/>
            </a:endParaRPr>
          </a:p>
        </p:txBody>
      </p:sp>
      <p:sp>
        <p:nvSpPr>
          <p:cNvPr id="18" name="正文"/>
          <p:cNvSpPr txBox="1"/>
          <p:nvPr>
            <p:custDataLst>
              <p:tags r:id="rId24"/>
            </p:custDataLst>
          </p:nvPr>
        </p:nvSpPr>
        <p:spPr>
          <a:xfrm>
            <a:off x="9653315" y="4490028"/>
            <a:ext cx="1982750" cy="13336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zh-CN"/>
            </a:defPPr>
            <a:lvl1pPr marL="0" indent="0" algn="l" defTabSz="914400" rtl="0" eaLnBrk="1" fontAlgn="auto" latinLnBrk="0" hangingPunct="1">
              <a:lnSpc>
                <a:spcPct val="150000"/>
              </a:lnSpc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+mn-ea"/>
              </a:rPr>
              <a:t>海明威通过对拳击家及其对手的细节描写，生动地展现了人物性格和主题。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  <a:cs typeface="+mn-ea"/>
              <a:sym typeface="+mn-ea"/>
            </a:endParaRPr>
          </a:p>
        </p:txBody>
      </p:sp>
      <p:sp>
        <p:nvSpPr>
          <p:cNvPr id="19" name="标题"/>
          <p:cNvSpPr txBox="1"/>
          <p:nvPr>
            <p:custDataLst>
              <p:tags r:id="rId25"/>
            </p:custDataLst>
          </p:nvPr>
        </p:nvSpPr>
        <p:spPr>
          <a:xfrm>
            <a:off x="9653315" y="3872721"/>
            <a:ext cx="1883065" cy="54198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00000"/>
              </a:lnSpc>
              <a:defRPr sz="2000" kern="1200">
                <a:solidFill>
                  <a:srgbClr val="000000"/>
                </a:solidFill>
                <a:latin typeface="Microsoft YaHei Regular" panose="020b0703020204020201" charset="-122"/>
                <a:ea typeface="Microsoft YaHei Regular" panose="020b0703020204020201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800" b="1">
                <a:solidFill>
                  <a:schemeClr val="dk1">
                    <a:lumMod val="85000"/>
                    <a:lumOff val="15000"/>
                  </a:schemeClr>
                </a:solidFill>
                <a:latin typeface="汉仪旗黑-85S" panose="00020600040101010101" pitchFamily="18" charset="-122"/>
                <a:ea typeface="汉仪旗黑-85S" panose="00020600040101010101" pitchFamily="18" charset="-122"/>
                <a:cs typeface="+mn-ea"/>
                <a:sym typeface="+mn-ea"/>
              </a:rPr>
              <a:t>细节描写</a:t>
            </a:r>
            <a:endParaRPr lang="zh-CN" altLang="en-US" sz="1800" b="1">
              <a:solidFill>
                <a:schemeClr val="dk1">
                  <a:lumMod val="85000"/>
                  <a:lumOff val="15000"/>
                </a:schemeClr>
              </a:solidFill>
              <a:latin typeface="汉仪旗黑-85S" panose="00020600040101010101" pitchFamily="18" charset="-122"/>
              <a:ea typeface="汉仪旗黑-85S" panose="00020600040101010101" pitchFamily="18" charset="-122"/>
              <a:cs typeface="+mn-ea"/>
              <a:sym typeface="+mn-ea"/>
            </a:endParaRPr>
          </a:p>
        </p:txBody>
      </p:sp>
      <p:sp>
        <p:nvSpPr>
          <p:cNvPr id="15" name="标题 14"/>
          <p:cNvSpPr>
            <a:spLocks noGrp="1"/>
          </p:cNvSpPr>
          <p:nvPr>
            <p:custDataLst>
              <p:tags r:id="rId26"/>
            </p:custDataLst>
          </p:nvPr>
        </p:nvSpPr>
        <p:spPr>
          <a:xfrm>
            <a:off x="469265" y="2117301"/>
            <a:ext cx="2309495" cy="2947248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lt1">
                    <a:lumMod val="10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>
                <a:solidFill>
                  <a:schemeClr val="accent1"/>
                </a:solidFill>
                <a:latin typeface="汉仪旗黑-85S" panose="00020600040101010101" pitchFamily="18" charset="-122"/>
                <a:ea typeface="汉仪旗黑-85S" panose="00020600040101010101" pitchFamily="18" charset="-122"/>
              </a:rPr>
              <a:t>主题表现手法</a:t>
            </a:r>
            <a:endParaRPr lang="zh-CN" altLang="en-US">
              <a:solidFill>
                <a:schemeClr val="accent1"/>
              </a:solidFill>
              <a:latin typeface="汉仪旗黑-85S" panose="00020600040101010101" pitchFamily="18" charset="-122"/>
              <a:ea typeface="汉仪旗黑-85S" panose="00020600040101010101" pitchFamily="18" charset="-122"/>
            </a:endParaRPr>
          </a:p>
        </p:txBody>
      </p:sp>
    </p:spTree>
    <p:custDataLst>
      <p:tags r:id="rId27"/>
    </p:custDataLst>
  </p:cSld>
  <p:clrMapOvr>
    <a:masterClrMapping/>
  </p:clrMapOvr>
  <mc:AlternateContent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图形 1"/>
          <p:cNvGrpSpPr/>
          <p:nvPr userDrawn="1">
            <p:custDataLst>
              <p:tags r:id="rId3"/>
            </p:custDataLst>
          </p:nvPr>
        </p:nvGrpSpPr>
        <p:grpSpPr>
          <a:xfrm>
            <a:off x="10955292" y="5995688"/>
            <a:ext cx="1141282" cy="737665"/>
            <a:chOff x="2934176" y="924163"/>
            <a:chExt cx="6324599" cy="4087891"/>
          </a:xfrm>
        </p:grpSpPr>
        <p:sp>
          <p:nvSpPr>
            <p:cNvPr id="11" name="任意多边形: 形状 6"/>
            <p:cNvSpPr/>
            <p:nvPr>
              <p:custDataLst>
                <p:tags r:id="rId4"/>
              </p:custDataLst>
            </p:nvPr>
          </p:nvSpPr>
          <p:spPr>
            <a:xfrm>
              <a:off x="4118610" y="2508885"/>
              <a:ext cx="3952875" cy="1712595"/>
            </a:xfrm>
            <a:custGeom>
              <a:gdLst>
                <a:gd name="connsiteX0" fmla="*/ 0 w 3952875"/>
                <a:gd name="connsiteY0" fmla="*/ 0 h 1712595"/>
                <a:gd name="connsiteX1" fmla="*/ 3952875 w 3952875"/>
                <a:gd name="connsiteY1" fmla="*/ 0 h 1712595"/>
                <a:gd name="connsiteX2" fmla="*/ 3952875 w 3952875"/>
                <a:gd name="connsiteY2" fmla="*/ 1712595 h 1712595"/>
                <a:gd name="connsiteX3" fmla="*/ 0 w 3952875"/>
                <a:gd name="connsiteY3" fmla="*/ 1712595 h 171259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875" h="1712595">
                  <a:moveTo>
                    <a:pt x="0" y="0"/>
                  </a:moveTo>
                  <a:lnTo>
                    <a:pt x="3952875" y="0"/>
                  </a:lnTo>
                  <a:lnTo>
                    <a:pt x="3952875" y="1712595"/>
                  </a:lnTo>
                  <a:lnTo>
                    <a:pt x="0" y="171259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grpSp>
          <p:nvGrpSpPr>
            <p:cNvPr id="12" name="图形 1"/>
            <p:cNvGrpSpPr/>
            <p:nvPr/>
          </p:nvGrpSpPr>
          <p:grpSpPr>
            <a:xfrm>
              <a:off x="2934176" y="924163"/>
              <a:ext cx="6324599" cy="4087891"/>
              <a:chOff x="2934176" y="924163"/>
              <a:chExt cx="6324599" cy="4087891"/>
            </a:xfrm>
            <a:solidFill>
              <a:schemeClr val="accent1"/>
            </a:solidFill>
          </p:grpSpPr>
          <p:sp>
            <p:nvSpPr>
              <p:cNvPr id="13" name="任意多边形: 形状 10"/>
              <p:cNvSpPr/>
              <p:nvPr>
                <p:custDataLst>
                  <p:tags r:id="rId5"/>
                </p:custDataLst>
              </p:nvPr>
            </p:nvSpPr>
            <p:spPr>
              <a:xfrm>
                <a:off x="4118610" y="3430905"/>
                <a:ext cx="3952875" cy="1581150"/>
              </a:xfrm>
              <a:custGeom>
                <a:gdLst>
                  <a:gd name="connsiteX0" fmla="*/ 0 w 3952875"/>
                  <a:gd name="connsiteY0" fmla="*/ 790575 h 1581150"/>
                  <a:gd name="connsiteX1" fmla="*/ 1976437 w 3952875"/>
                  <a:gd name="connsiteY1" fmla="*/ 1581150 h 1581150"/>
                  <a:gd name="connsiteX2" fmla="*/ 3952875 w 3952875"/>
                  <a:gd name="connsiteY2" fmla="*/ 790575 h 1581150"/>
                  <a:gd name="connsiteX3" fmla="*/ 1976437 w 3952875"/>
                  <a:gd name="connsiteY3" fmla="*/ 0 h 1581150"/>
                  <a:gd name="connsiteX4" fmla="*/ 0 w 3952875"/>
                  <a:gd name="connsiteY4" fmla="*/ 790575 h 1581150"/>
                  <a:gd name="connsiteX5" fmla="*/ 0 w 3952875"/>
                  <a:gd name="connsiteY5" fmla="*/ 790575 h 158115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52875" h="1581150">
                    <a:moveTo>
                      <a:pt x="0" y="790575"/>
                    </a:moveTo>
                    <a:cubicBezTo>
                      <a:pt x="0" y="1226820"/>
                      <a:pt x="884873" y="1581150"/>
                      <a:pt x="1976437" y="1581150"/>
                    </a:cubicBezTo>
                    <a:cubicBezTo>
                      <a:pt x="3068003" y="1581150"/>
                      <a:pt x="3952875" y="1227773"/>
                      <a:pt x="3952875" y="790575"/>
                    </a:cubicBezTo>
                    <a:cubicBezTo>
                      <a:pt x="3952875" y="353377"/>
                      <a:pt x="3068003" y="0"/>
                      <a:pt x="1976437" y="0"/>
                    </a:cubicBezTo>
                    <a:cubicBezTo>
                      <a:pt x="884873" y="0"/>
                      <a:pt x="0" y="354330"/>
                      <a:pt x="0" y="790575"/>
                    </a:cubicBezTo>
                    <a:lnTo>
                      <a:pt x="0" y="79057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14" name="任意多边形: 形状 11"/>
              <p:cNvSpPr/>
              <p:nvPr>
                <p:custDataLst>
                  <p:tags r:id="rId6"/>
                </p:custDataLst>
              </p:nvPr>
            </p:nvSpPr>
            <p:spPr>
              <a:xfrm>
                <a:off x="2934176" y="924163"/>
                <a:ext cx="6324599" cy="2909649"/>
              </a:xfrm>
              <a:custGeom>
                <a:gdLst>
                  <a:gd name="connsiteX0" fmla="*/ 3042761 w 6324599"/>
                  <a:gd name="connsiteY0" fmla="*/ 29289 h 2909649"/>
                  <a:gd name="connsiteX1" fmla="*/ 78581 w 6324599"/>
                  <a:gd name="connsiteY1" fmla="*/ 1334214 h 2909649"/>
                  <a:gd name="connsiteX2" fmla="*/ 78581 w 6324599"/>
                  <a:gd name="connsiteY2" fmla="*/ 1584722 h 2909649"/>
                  <a:gd name="connsiteX3" fmla="*/ 3043714 w 6324599"/>
                  <a:gd name="connsiteY3" fmla="*/ 2889647 h 2909649"/>
                  <a:gd name="connsiteX4" fmla="*/ 3280886 w 6324599"/>
                  <a:gd name="connsiteY4" fmla="*/ 2889647 h 2909649"/>
                  <a:gd name="connsiteX5" fmla="*/ 6246019 w 6324599"/>
                  <a:gd name="connsiteY5" fmla="*/ 1584722 h 2909649"/>
                  <a:gd name="connsiteX6" fmla="*/ 6246019 w 6324599"/>
                  <a:gd name="connsiteY6" fmla="*/ 1334214 h 2909649"/>
                  <a:gd name="connsiteX7" fmla="*/ 3279934 w 6324599"/>
                  <a:gd name="connsiteY7" fmla="*/ 29289 h 2909649"/>
                  <a:gd name="connsiteX8" fmla="*/ 3042761 w 6324599"/>
                  <a:gd name="connsiteY8" fmla="*/ 29289 h 2909649"/>
                  <a:gd name="connsiteX9" fmla="*/ 3042761 w 6324599"/>
                  <a:gd name="connsiteY9" fmla="*/ 29289 h 29096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24599" h="2909649">
                    <a:moveTo>
                      <a:pt x="3042761" y="29289"/>
                    </a:moveTo>
                    <a:lnTo>
                      <a:pt x="78581" y="1334214"/>
                    </a:lnTo>
                    <a:cubicBezTo>
                      <a:pt x="-26194" y="1386602"/>
                      <a:pt x="-26194" y="1531382"/>
                      <a:pt x="78581" y="1584722"/>
                    </a:cubicBezTo>
                    <a:lnTo>
                      <a:pt x="3043714" y="2889647"/>
                    </a:lnTo>
                    <a:cubicBezTo>
                      <a:pt x="3122771" y="2916317"/>
                      <a:pt x="3201829" y="2916317"/>
                      <a:pt x="3280886" y="2889647"/>
                    </a:cubicBezTo>
                    <a:lnTo>
                      <a:pt x="6246019" y="1584722"/>
                    </a:lnTo>
                    <a:cubicBezTo>
                      <a:pt x="6350794" y="1532334"/>
                      <a:pt x="6350794" y="1387554"/>
                      <a:pt x="6246019" y="1334214"/>
                    </a:cubicBezTo>
                    <a:lnTo>
                      <a:pt x="3279934" y="29289"/>
                    </a:lnTo>
                    <a:cubicBezTo>
                      <a:pt x="3200876" y="-9763"/>
                      <a:pt x="3121819" y="-9763"/>
                      <a:pt x="3042761" y="29289"/>
                    </a:cubicBezTo>
                    <a:lnTo>
                      <a:pt x="3042761" y="29289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dk1"/>
                  </a:solidFill>
                  <a:latin typeface="微软雅黑" panose="020b0503020204020204" charset="-122"/>
                  <a:ea typeface="微软雅黑"/>
                </a:endParaRPr>
              </a:p>
            </p:txBody>
          </p:sp>
        </p:grpSp>
        <p:sp>
          <p:nvSpPr>
            <p:cNvPr id="15" name="任意多边形: 形状 8"/>
            <p:cNvSpPr/>
            <p:nvPr>
              <p:custDataLst>
                <p:tags r:id="rId7"/>
              </p:custDataLst>
            </p:nvPr>
          </p:nvSpPr>
          <p:spPr>
            <a:xfrm>
              <a:off x="5831050" y="2111538"/>
              <a:ext cx="2899564" cy="2767166"/>
            </a:xfrm>
            <a:custGeom>
              <a:gdLst>
                <a:gd name="connsiteX0" fmla="*/ 2794789 w 2899564"/>
                <a:gd name="connsiteY0" fmla="*/ 449734 h 2767166"/>
                <a:gd name="connsiteX1" fmla="*/ 160174 w 2899564"/>
                <a:gd name="connsiteY1" fmla="*/ 2059 h 2767166"/>
                <a:gd name="connsiteX2" fmla="*/ 2059 w 2899564"/>
                <a:gd name="connsiteY2" fmla="*/ 106834 h 2767166"/>
                <a:gd name="connsiteX3" fmla="*/ 106834 w 2899564"/>
                <a:gd name="connsiteY3" fmla="*/ 264949 h 2767166"/>
                <a:gd name="connsiteX4" fmla="*/ 2636674 w 2899564"/>
                <a:gd name="connsiteY4" fmla="*/ 685954 h 2767166"/>
                <a:gd name="connsiteX5" fmla="*/ 2636674 w 2899564"/>
                <a:gd name="connsiteY5" fmla="*/ 2635722 h 2767166"/>
                <a:gd name="connsiteX6" fmla="*/ 2768119 w 2899564"/>
                <a:gd name="connsiteY6" fmla="*/ 2767167 h 2767166"/>
                <a:gd name="connsiteX7" fmla="*/ 2899564 w 2899564"/>
                <a:gd name="connsiteY7" fmla="*/ 2635722 h 2767166"/>
                <a:gd name="connsiteX8" fmla="*/ 2899564 w 2899564"/>
                <a:gd name="connsiteY8" fmla="*/ 582132 h 2767166"/>
                <a:gd name="connsiteX9" fmla="*/ 2794789 w 2899564"/>
                <a:gd name="connsiteY9" fmla="*/ 449734 h 2767166"/>
                <a:gd name="connsiteX10" fmla="*/ 2794789 w 2899564"/>
                <a:gd name="connsiteY10" fmla="*/ 449734 h 27671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99564" h="2767166">
                  <a:moveTo>
                    <a:pt x="2794789" y="449734"/>
                  </a:moveTo>
                  <a:lnTo>
                    <a:pt x="160174" y="2059"/>
                  </a:lnTo>
                  <a:cubicBezTo>
                    <a:pt x="94452" y="-11276"/>
                    <a:pt x="15394" y="42064"/>
                    <a:pt x="2059" y="106834"/>
                  </a:cubicBezTo>
                  <a:cubicBezTo>
                    <a:pt x="-11276" y="172557"/>
                    <a:pt x="42064" y="251614"/>
                    <a:pt x="106834" y="264949"/>
                  </a:cubicBezTo>
                  <a:lnTo>
                    <a:pt x="2636674" y="685954"/>
                  </a:lnTo>
                  <a:lnTo>
                    <a:pt x="2636674" y="2635722"/>
                  </a:lnTo>
                  <a:cubicBezTo>
                    <a:pt x="2636674" y="2714779"/>
                    <a:pt x="2689062" y="2767167"/>
                    <a:pt x="2768119" y="2767167"/>
                  </a:cubicBezTo>
                  <a:cubicBezTo>
                    <a:pt x="2847177" y="2767167"/>
                    <a:pt x="2899564" y="2714779"/>
                    <a:pt x="2899564" y="2635722"/>
                  </a:cubicBezTo>
                  <a:lnTo>
                    <a:pt x="2899564" y="582132"/>
                  </a:lnTo>
                  <a:cubicBezTo>
                    <a:pt x="2899564" y="515457"/>
                    <a:pt x="2847177" y="463069"/>
                    <a:pt x="2794789" y="449734"/>
                  </a:cubicBezTo>
                  <a:lnTo>
                    <a:pt x="2794789" y="44973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6" name="任意多边形: 形状 9"/>
            <p:cNvSpPr/>
            <p:nvPr>
              <p:custDataLst>
                <p:tags r:id="rId8"/>
              </p:custDataLst>
            </p:nvPr>
          </p:nvSpPr>
          <p:spPr>
            <a:xfrm>
              <a:off x="8336280" y="4483417"/>
              <a:ext cx="527684" cy="528637"/>
            </a:xfrm>
            <a:custGeom>
              <a:gdLst>
                <a:gd name="connsiteX0" fmla="*/ 0 w 527684"/>
                <a:gd name="connsiteY0" fmla="*/ 264795 h 528637"/>
                <a:gd name="connsiteX1" fmla="*/ 263843 w 527684"/>
                <a:gd name="connsiteY1" fmla="*/ 528638 h 528637"/>
                <a:gd name="connsiteX2" fmla="*/ 527685 w 527684"/>
                <a:gd name="connsiteY2" fmla="*/ 264795 h 528637"/>
                <a:gd name="connsiteX3" fmla="*/ 527685 w 527684"/>
                <a:gd name="connsiteY3" fmla="*/ 263842 h 528637"/>
                <a:gd name="connsiteX4" fmla="*/ 263843 w 527684"/>
                <a:gd name="connsiteY4" fmla="*/ 0 h 528637"/>
                <a:gd name="connsiteX5" fmla="*/ 0 w 527684"/>
                <a:gd name="connsiteY5" fmla="*/ 264795 h 528637"/>
                <a:gd name="connsiteX6" fmla="*/ 0 w 527684"/>
                <a:gd name="connsiteY6" fmla="*/ 264795 h 52863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7684" h="528637">
                  <a:moveTo>
                    <a:pt x="0" y="264795"/>
                  </a:moveTo>
                  <a:cubicBezTo>
                    <a:pt x="0" y="410527"/>
                    <a:pt x="118110" y="528638"/>
                    <a:pt x="263843" y="528638"/>
                  </a:cubicBezTo>
                  <a:cubicBezTo>
                    <a:pt x="409575" y="528638"/>
                    <a:pt x="527685" y="410527"/>
                    <a:pt x="527685" y="264795"/>
                  </a:cubicBezTo>
                  <a:lnTo>
                    <a:pt x="527685" y="263842"/>
                  </a:lnTo>
                  <a:cubicBezTo>
                    <a:pt x="527685" y="118110"/>
                    <a:pt x="409575" y="0"/>
                    <a:pt x="263843" y="0"/>
                  </a:cubicBezTo>
                  <a:cubicBezTo>
                    <a:pt x="118110" y="952"/>
                    <a:pt x="0" y="119063"/>
                    <a:pt x="0" y="264795"/>
                  </a:cubicBezTo>
                  <a:lnTo>
                    <a:pt x="0" y="26479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3" name="矩形: 圆角 2"/>
          <p:cNvSpPr/>
          <p:nvPr>
            <p:custDataLst>
              <p:tags r:id="rId9"/>
            </p:custDataLst>
          </p:nvPr>
        </p:nvSpPr>
        <p:spPr>
          <a:xfrm>
            <a:off x="6301218" y="1556753"/>
            <a:ext cx="5195867" cy="4652010"/>
          </a:xfrm>
          <a:prstGeom prst="roundRect">
            <a:avLst>
              <a:gd name="adj" fmla="val 7930"/>
            </a:avLst>
          </a:prstGeom>
          <a:solidFill>
            <a:srgbClr val="FFFFFF"/>
          </a:solidFill>
          <a:ln w="3175" cap="flat" cmpd="sng" algn="ctr">
            <a:solidFill>
              <a:schemeClr val="accent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50800" dir="5400000" algn="ctr" rotWithShape="0">
              <a:schemeClr val="accent1">
                <a:alpha val="20000"/>
              </a:schemeClr>
            </a:outerShdw>
          </a:effectLst>
        </p:spPr>
        <p:txBody>
          <a:bodyPr lIns="0" rIns="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序号"/>
          <p:cNvSpPr txBox="1"/>
          <p:nvPr>
            <p:custDataLst>
              <p:tags r:id="rId10"/>
            </p:custDataLst>
          </p:nvPr>
        </p:nvSpPr>
        <p:spPr>
          <a:xfrm>
            <a:off x="6711017" y="2331876"/>
            <a:ext cx="576315" cy="576315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0" scaled="0"/>
          </a:gra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0" tIns="0" rIns="0" bIns="0" anchor="ctr" anchorCtr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2300" b="1" kern="1200">
                <a:solidFill>
                  <a:schemeClr val="lt1"/>
                </a:solidFill>
                <a:latin typeface="Arial Bold" panose="020b0604020202090204" charset="0"/>
                <a:ea typeface="MiSans" panose="00000500000000000000" charset="-122"/>
                <a:cs typeface="Arial Bold" panose="020b06040202020902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ea"/>
              </a:rPr>
              <a:t>02</a:t>
            </a:r>
            <a:endParaRPr lang="en-US" sz="2000" smtClean="0">
              <a:solidFill>
                <a:schemeClr val="lt1"/>
              </a:solidFill>
              <a:latin typeface="微软雅黑" panose="020b0503020204020204" charset="-122"/>
              <a:ea typeface="微软雅黑"/>
              <a:cs typeface="+mn-ea"/>
              <a:sym typeface="+mn-ea"/>
            </a:endParaRPr>
          </a:p>
        </p:txBody>
      </p:sp>
      <p:sp>
        <p:nvSpPr>
          <p:cNvPr id="2" name="矩形: 圆角 25"/>
          <p:cNvSpPr/>
          <p:nvPr>
            <p:custDataLst>
              <p:tags r:id="rId11"/>
            </p:custDataLst>
          </p:nvPr>
        </p:nvSpPr>
        <p:spPr>
          <a:xfrm>
            <a:off x="688564" y="1556753"/>
            <a:ext cx="5195867" cy="4652010"/>
          </a:xfrm>
          <a:prstGeom prst="roundRect">
            <a:avLst>
              <a:gd name="adj" fmla="val 8081"/>
            </a:avLst>
          </a:prstGeom>
          <a:solidFill>
            <a:srgbClr val="FFFFFF"/>
          </a:solidFill>
          <a:ln w="3175" cap="flat" cmpd="sng" algn="ctr">
            <a:solidFill>
              <a:schemeClr val="accent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50800" dir="5400000" algn="ctr" rotWithShape="0">
              <a:schemeClr val="accent1">
                <a:alpha val="20000"/>
              </a:schemeClr>
            </a:outerShdw>
          </a:effectLst>
        </p:spPr>
        <p:txBody>
          <a:bodyPr lIns="0" rIns="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序号"/>
          <p:cNvSpPr txBox="1"/>
          <p:nvPr>
            <p:custDataLst>
              <p:tags r:id="rId12"/>
            </p:custDataLst>
          </p:nvPr>
        </p:nvSpPr>
        <p:spPr>
          <a:xfrm>
            <a:off x="1098998" y="2331876"/>
            <a:ext cx="576315" cy="576315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0" scaled="0"/>
          </a:gra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0" tIns="0" rIns="0" bIns="0" anchor="ctr" anchorCtr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2300" b="1" kern="1200">
                <a:solidFill>
                  <a:schemeClr val="lt1"/>
                </a:solidFill>
                <a:latin typeface="Arial Bold" panose="020b0604020202090204" charset="0"/>
                <a:ea typeface="MiSans" panose="00000500000000000000" charset="-122"/>
                <a:cs typeface="Arial Bold" panose="020b06040202020902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ea"/>
              </a:rPr>
              <a:t>01</a:t>
            </a:r>
            <a:endParaRPr lang="en-US" sz="2000" smtClean="0">
              <a:solidFill>
                <a:schemeClr val="lt1"/>
              </a:solidFill>
              <a:latin typeface="微软雅黑" panose="020b0503020204020204" charset="-122"/>
              <a:ea typeface="微软雅黑"/>
              <a:cs typeface="+mn-ea"/>
              <a:sym typeface="+mn-ea"/>
            </a:endParaRPr>
          </a:p>
        </p:txBody>
      </p:sp>
      <p:sp>
        <p:nvSpPr>
          <p:cNvPr id="5" name="正文"/>
          <p:cNvSpPr txBox="1"/>
          <p:nvPr>
            <p:custDataLst>
              <p:tags r:id="rId13"/>
            </p:custDataLst>
          </p:nvPr>
        </p:nvSpPr>
        <p:spPr>
          <a:xfrm>
            <a:off x="7742185" y="3062525"/>
            <a:ext cx="3399741" cy="25590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lvl="0" algn="l" defTabSz="914400" rtl="0" eaLnBrk="1" latinLnBrk="0" hangingPunct="1">
              <a:lnSpc>
                <a:spcPct val="150000"/>
              </a:lnSpc>
              <a:buClrTx/>
              <a:buSzTx/>
              <a:buFontTx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mtClean="0">
                <a:ln>
                  <a:noFill/>
                  <a:prstDash val="sysDot"/>
                </a:ln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ea"/>
                <a:sym typeface="+mn-ea"/>
              </a:rPr>
              <a:t>通过拳击家的成长历程，展现出不断挑战自我，超越自我的决心和勇气。</a:t>
            </a:r>
            <a:endParaRPr lang="zh-CN" altLang="en-US" sz="1600" smtClean="0">
              <a:ln>
                <a:noFill/>
                <a:prstDash val="sysDot"/>
              </a:ln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/>
              <a:cs typeface="+mn-ea"/>
              <a:sym typeface="+mn-ea"/>
            </a:endParaRPr>
          </a:p>
        </p:txBody>
      </p:sp>
      <p:sp>
        <p:nvSpPr>
          <p:cNvPr id="6" name="标题"/>
          <p:cNvSpPr txBox="1"/>
          <p:nvPr>
            <p:custDataLst>
              <p:tags r:id="rId14"/>
            </p:custDataLst>
          </p:nvPr>
        </p:nvSpPr>
        <p:spPr>
          <a:xfrm>
            <a:off x="7742185" y="2349031"/>
            <a:ext cx="3399106" cy="45935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lvl="0" algn="l" defTabSz="914400" rtl="0" eaLnBrk="1" latinLnBrk="0" hangingPunct="1">
              <a:lnSpc>
                <a:spcPct val="150000"/>
              </a:lnSpc>
              <a:buClrTx/>
              <a:buSzTx/>
              <a:buFontTx/>
              <a:defRPr sz="1800" kern="1200">
                <a:solidFill>
                  <a:srgbClr val="151515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汉仪旗黑-85S" panose="00020600040101010101" pitchFamily="18" charset="-122"/>
                <a:ea typeface="汉仪旗黑-85S" panose="00020600040101010101" pitchFamily="18" charset="-122"/>
                <a:cs typeface="+mn-ea"/>
                <a:sym typeface="+mn-ea"/>
              </a:rPr>
              <a:t>自我超越</a:t>
            </a:r>
            <a:endParaRPr lang="zh-CN" altLang="en-US" sz="2800" smtClean="0">
              <a:solidFill>
                <a:schemeClr val="dk1">
                  <a:lumMod val="85000"/>
                  <a:lumOff val="15000"/>
                </a:schemeClr>
              </a:solidFill>
              <a:uFillTx/>
              <a:latin typeface="汉仪旗黑-85S" panose="00020600040101010101" pitchFamily="18" charset="-122"/>
              <a:ea typeface="汉仪旗黑-85S" panose="00020600040101010101" pitchFamily="18" charset="-122"/>
              <a:cs typeface="+mn-ea"/>
              <a:sym typeface="+mn-ea"/>
            </a:endParaRPr>
          </a:p>
        </p:txBody>
      </p:sp>
      <p:sp>
        <p:nvSpPr>
          <p:cNvPr id="8" name="正文"/>
          <p:cNvSpPr txBox="1"/>
          <p:nvPr>
            <p:custDataLst>
              <p:tags r:id="rId15"/>
            </p:custDataLst>
          </p:nvPr>
        </p:nvSpPr>
        <p:spPr>
          <a:xfrm>
            <a:off x="2107929" y="3062525"/>
            <a:ext cx="3399741" cy="25590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lvl="0" algn="l" defTabSz="914400" rtl="0" eaLnBrk="1" latinLnBrk="0" hangingPunct="1">
              <a:lnSpc>
                <a:spcPct val="150000"/>
              </a:lnSpc>
              <a:buClrTx/>
              <a:buSzTx/>
              <a:buFontTx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mtClean="0">
                <a:ln>
                  <a:noFill/>
                  <a:prstDash val="sysDot"/>
                </a:ln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ea"/>
                <a:sym typeface="+mn-ea"/>
              </a:rPr>
              <a:t>在拳击家的生活中，表现出面对困难不屈不挠，永不放弃的精神。</a:t>
            </a:r>
            <a:endParaRPr lang="zh-CN" altLang="en-US" sz="1600" smtClean="0">
              <a:ln>
                <a:noFill/>
                <a:prstDash val="sysDot"/>
              </a:ln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/>
              <a:cs typeface="+mn-ea"/>
              <a:sym typeface="+mn-ea"/>
            </a:endParaRPr>
          </a:p>
        </p:txBody>
      </p:sp>
      <p:sp>
        <p:nvSpPr>
          <p:cNvPr id="9" name="标题"/>
          <p:cNvSpPr txBox="1"/>
          <p:nvPr>
            <p:custDataLst>
              <p:tags r:id="rId16"/>
            </p:custDataLst>
          </p:nvPr>
        </p:nvSpPr>
        <p:spPr>
          <a:xfrm>
            <a:off x="2107929" y="2349031"/>
            <a:ext cx="3399106" cy="45935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50000"/>
              </a:lnSpc>
              <a:defRPr sz="1800" kern="1200">
                <a:solidFill>
                  <a:srgbClr val="151515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mtClean="0">
                <a:solidFill>
                  <a:schemeClr val="dk1">
                    <a:lumMod val="85000"/>
                    <a:lumOff val="15000"/>
                  </a:schemeClr>
                </a:solidFill>
                <a:latin typeface="汉仪旗黑-85S" panose="00020600040101010101" pitchFamily="18" charset="-122"/>
                <a:ea typeface="汉仪旗黑-85S" panose="00020600040101010101" pitchFamily="18" charset="-122"/>
                <a:cs typeface="+mn-ea"/>
                <a:sym typeface="+mn-ea"/>
              </a:rPr>
              <a:t>坚韧不拔</a:t>
            </a:r>
            <a:endParaRPr lang="zh-CN" altLang="en-US" sz="2800" smtClean="0">
              <a:solidFill>
                <a:schemeClr val="dk1">
                  <a:lumMod val="85000"/>
                  <a:lumOff val="15000"/>
                </a:schemeClr>
              </a:solidFill>
              <a:latin typeface="汉仪旗黑-85S" panose="00020600040101010101" pitchFamily="18" charset="-122"/>
              <a:ea typeface="汉仪旗黑-85S" panose="00020600040101010101" pitchFamily="18" charset="-122"/>
              <a:cs typeface="+mn-ea"/>
              <a:sym typeface="+mn-ea"/>
            </a:endParaRPr>
          </a:p>
        </p:txBody>
      </p:sp>
      <p:sp>
        <p:nvSpPr>
          <p:cNvPr id="41" name="标题 40"/>
          <p:cNvSpPr>
            <a:spLocks noGrp="1"/>
          </p:cNvSpPr>
          <p:nvPr>
            <p:custDataLst>
              <p:tags r:id="rId17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lt1">
                    <a:lumMod val="10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accent1"/>
                </a:solidFill>
                <a:latin typeface="汉仪旗黑-85S" panose="00020600040101010101" pitchFamily="18" charset="-122"/>
                <a:ea typeface="汉仪旗黑-85S" panose="00020600040101010101" pitchFamily="18" charset="-122"/>
              </a:rPr>
              <a:t>主题意义</a:t>
            </a:r>
            <a:endParaRPr lang="zh-CN" altLang="en-US">
              <a:solidFill>
                <a:schemeClr val="accent1"/>
              </a:solidFill>
              <a:latin typeface="汉仪旗黑-85S" panose="00020600040101010101" pitchFamily="18" charset="-122"/>
              <a:ea typeface="汉仪旗黑-85S" panose="00020600040101010101" pitchFamily="18" charset="-122"/>
            </a:endParaRPr>
          </a:p>
        </p:txBody>
      </p:sp>
    </p:spTree>
    <p:custDataLst>
      <p:tags r:id="rId18"/>
    </p:custDataLst>
  </p:cSld>
  <p:clrMapOvr>
    <a:masterClrMapping/>
  </p:clrMapOvr>
  <mc:AlternateContent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标题 9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6000">
                <a:solidFill>
                  <a:schemeClr val="accent1"/>
                </a:solidFill>
              </a:rPr>
              <a:t>海明威的拳击家人物形象塑造</a:t>
            </a:r>
            <a:endParaRPr lang="zh-CN" altLang="en-US" sz="6000">
              <a:solidFill>
                <a:schemeClr val="accent1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816576" y="1085442"/>
            <a:ext cx="4542972" cy="1799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8000" u="none" strike="noStrike" kern="1200" cap="none" spc="150" normalizeH="0" baseline="0">
                <a:solidFill>
                  <a:schemeClr val="bg1"/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lt1"/>
                </a:solidFill>
              </a:rPr>
              <a:t>Part 03</a:t>
            </a:r>
            <a:endParaRPr lang="en-US" altLang="zh-CN">
              <a:solidFill>
                <a:schemeClr val="lt1"/>
              </a:solidFill>
            </a:endParaRP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https://d.book118.com/888043104061006032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SUBTYPE" val="q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1"/>
  <p:tag name="KSO_WM_UNIT_INDEX" val="1"/>
  <p:tag name="KSO_WM_UNIT_LAYERLEVEL" val="1"/>
  <p:tag name="KSO_WM_UNIT_TYPE" val="y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85.xml><?xml version="1.0" encoding="utf-8"?>
<p:tagLst xmlns:p="http://schemas.openxmlformats.org/presentationml/2006/main">
  <p:tag name="KSO_WM_SLIDE_BACKGROUND_TYPE" val="frame"/>
</p:tagLst>
</file>

<file path=ppt/tags/tag8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1.xml><?xml version="1.0" encoding="utf-8"?>
<p:tagLst xmlns:p="http://schemas.openxmlformats.org/presentationml/2006/main">
  <p:tag name="KSO_WM_SLIDE_BACKGROUND_TYPE" val="frame"/>
</p:tagLst>
</file>

<file path=ppt/tags/tag9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18.xml><?xml version="1.0" encoding="utf-8"?>
<p:tagLst xmlns:p="http://schemas.openxmlformats.org/presentationml/2006/main">
  <p:tag name="KSO_WM_SLIDE_BACKGROUND_TYPE" val="topBottom"/>
</p:tagLst>
</file>

<file path=ppt/tags/tag11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4.xml><?xml version="1.0" encoding="utf-8"?>
<p:tagLst xmlns:p="http://schemas.openxmlformats.org/presentationml/2006/main">
  <p:tag name="KSO_WM_SLIDE_BACKGROUND_TYPE" val="topBottom"/>
</p:tagLst>
</file>

<file path=ppt/tags/tag12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39.xml><?xml version="1.0" encoding="utf-8"?>
<p:tagLst xmlns:p="http://schemas.openxmlformats.org/presentationml/2006/main">
  <p:tag name="KSO_WM_SLIDE_BACKGROUND_TYPE" val="bottomTop"/>
</p:tagLst>
</file>

<file path=ppt/tags/tag14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5.xml><?xml version="1.0" encoding="utf-8"?>
<p:tagLst xmlns:p="http://schemas.openxmlformats.org/presentationml/2006/main">
  <p:tag name="KSO_WM_SLIDE_BACKGROUND_TYPE" val="bottomTop"/>
</p:tagLst>
</file>

<file path=ppt/tags/tag14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SLIDE_BACKGROUND_TYPE" val="belt"/>
</p:tagLst>
</file>

<file path=ppt/tags/tag17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0.xml><?xml version="1.0" encoding="utf-8"?>
<p:tagLst xmlns:p="http://schemas.openxmlformats.org/presentationml/2006/main">
  <p:tag name="KSO_WM_SLIDE_BACKGROUND_TYPE" val="belt"/>
</p:tagLst>
</file>

<file path=ppt/tags/tag18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28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28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285"/>
  <p:tag name="KSO_WM_TEMPLATE_MASTER_THUMB_INDEX" val="12"/>
  <p:tag name="KSO_WM_TEMPLATE_MASTER_TYPE" val="1"/>
  <p:tag name="KSO_WM_TEMPLATE_SUBCATEGORY" val="0"/>
  <p:tag name="KSO_WM_TEMPLATE_THUMBS_INDEX" val="1、4、7、8、11、15、17、19、20、21、22、24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285"/>
  <p:tag name="KSO_WM_UNIT_COMPATIBLE" val="0"/>
  <p:tag name="KSO_WM_UNIT_DIAGRAM_ISNUMVISUAL" val="0"/>
  <p:tag name="KSO_WM_UNIT_DIAGRAM_ISREFERUNIT" val="0"/>
  <p:tag name="KSO_WM_UNIT_HIGHLIGHT" val="0"/>
  <p:tag name="KSO_WM_UNIT_ID" val="custom2020528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海洋科学        毕业论文答辩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7"/>
</p:tagLst>
</file>

<file path=ppt/tags/tag201.xml><?xml version="1.0" encoding="utf-8"?>
<p:tagLst xmlns:p="http://schemas.openxmlformats.org/presentationml/2006/main">
  <p:tag name="KSO_WM_BEAUTIFY_FLAG" val="#wm#"/>
  <p:tag name="KSO_WM_SLIDE_ID" val="custom20205285_1"/>
  <p:tag name="KSO_WM_SLIDE_INDEX" val="1"/>
  <p:tag name="KSO_WM_SLIDE_ITEM_CNT" val="0"/>
  <p:tag name="KSO_WM_SLIDE_LAYOUT" val="a_b"/>
  <p:tag name="KSO_WM_SLIDE_LAYOUT_CNT" val="1_4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205285"/>
  <p:tag name="KSO_WM_TEMPLATE_MASTER_THUMB_INDEX" val="12"/>
  <p:tag name="KSO_WM_TEMPLATE_MASTER_TYPE" val="1"/>
  <p:tag name="KSO_WM_TEMPLATE_SUBCATEGORY" val="0"/>
  <p:tag name="KSO_WM_TEMPLATE_THUMBS_INDEX" val="1、4、7、8、11、15、17、19、20、21、22、24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5285"/>
  <p:tag name="KSO_WM_UNIT_COMPATIBLE" val="0"/>
  <p:tag name="KSO_WM_UNIT_DIAGRAM_ISNUMVISUAL" val="0"/>
  <p:tag name="KSO_WM_UNIT_DIAGRAM_ISREFERUNIT" val="0"/>
  <p:tag name="KSO_WM_UNIT_HIGHLIGHT" val="0"/>
  <p:tag name="KSO_WM_UNIT_ID" val="custom20205285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TYPE" val="1"/>
  <p:tag name="KSO_WM_UNIT_TYPE" val="a"/>
  <p:tag name="KSO_WM_UNIT_USESOURCEFORMAT_APPLY" val="1"/>
  <p:tag name="KSO_WM_UNIT_VALUE" val="3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5285"/>
  <p:tag name="KSO_WM_UNIT_COLOR_SCHEME_PARENT_PAGE" val="0_4"/>
  <p:tag name="KSO_WM_UNIT_COLOR_SCHEME_SHAPE_ID" val="131"/>
  <p:tag name="KSO_WM_UNIT_COMPATIBLE" val="0"/>
  <p:tag name="KSO_WM_UNIT_DIAGRAM_ISNUMVISUAL" val="0"/>
  <p:tag name="KSO_WM_UNIT_DIAGRAM_ISREFERUNIT" val="0"/>
  <p:tag name="KSO_WM_UNIT_HIGHLIGHT" val="0"/>
  <p:tag name="KSO_WM_UNIT_ID" val="custom20205285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3"/>
  <p:tag name="KSO_WM_UNIT_TEXT_FILL_TYPE" val="1"/>
  <p:tag name="KSO_WM_UNIT_TYPE" val="l_h_a"/>
  <p:tag name="KSO_WM_UNIT_USESOURCEFORMAT_APPLY" val="1"/>
  <p:tag name="KSO_WM_UNIT_VALUE" val="18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5285"/>
  <p:tag name="KSO_WM_UNIT_COLOR_SCHEME_PARENT_PAGE" val="0_4"/>
  <p:tag name="KSO_WM_UNIT_COLOR_SCHEME_SHAPE_ID" val="132"/>
  <p:tag name="KSO_WM_UNIT_COMPATIBLE" val="0"/>
  <p:tag name="KSO_WM_UNIT_DIAGRAM_ISNUMVISUAL" val="0"/>
  <p:tag name="KSO_WM_UNIT_DIAGRAM_ISREFERUNIT" val="0"/>
  <p:tag name="KSO_WM_UNIT_HIGHLIGHT" val="0"/>
  <p:tag name="KSO_WM_UNIT_ID" val="custom20205285_5*l_h_f*1_1_1"/>
  <p:tag name="KSO_WM_UNIT_INDEX" val="1_1_1"/>
  <p:tag name="KSO_WM_UNIT_LAYERLEVEL" val="1_1_1"/>
  <p:tag name="KSO_WM_UNIT_NOCLEAR" val="0"/>
  <p:tag name="KSO_WM_UNIT_PRESET_TEXT" val="单击此处添加文本具体内容"/>
  <p:tag name="KSO_WM_UNIT_TEXT_FILL_FORE_SCHEMECOLOR_INDEX" val="13"/>
  <p:tag name="KSO_WM_UNIT_TEXT_FILL_TYPE" val="1"/>
  <p:tag name="KSO_WM_UNIT_TYPE" val="l_h_f"/>
  <p:tag name="KSO_WM_UNIT_USESOURCEFORMAT_APPLY" val="1"/>
  <p:tag name="KSO_WM_UNIT_VALUE" val="28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5285"/>
  <p:tag name="KSO_WM_UNIT_COMPATIBLE" val="0"/>
  <p:tag name="KSO_WM_UNIT_DIAGRAM_ISNUMVISUAL" val="0"/>
  <p:tag name="KSO_WM_UNIT_DIAGRAM_ISREFERUNIT" val="0"/>
  <p:tag name="KSO_WM_UNIT_HIGHLIGHT" val="0"/>
  <p:tag name="KSO_WM_UNIT_ID" val="custom20205285_5*l_h_i*1_1_1"/>
  <p:tag name="KSO_WM_UNIT_INDEX" val="1_1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1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5285"/>
  <p:tag name="KSO_WM_UNIT_COMPATIBLE" val="0"/>
  <p:tag name="KSO_WM_UNIT_DIAGRAM_ISNUMVISUAL" val="0"/>
  <p:tag name="KSO_WM_UNIT_DIAGRAM_ISREFERUNIT" val="0"/>
  <p:tag name="KSO_WM_UNIT_HIGHLIGHT" val="0"/>
  <p:tag name="KSO_WM_UNIT_ID" val="custom20205285_5*l_h_i*1_1_1"/>
  <p:tag name="KSO_WM_UNIT_INDEX" val="1_1_1"/>
  <p:tag name="KSO_WM_UNIT_LAYERLEVEL" val="1_1_1"/>
  <p:tag name="KSO_WM_UNIT_LINE_FILL_TYPE" val="2"/>
  <p:tag name="KSO_WM_UNIT_LINE_FORE_SCHEMECOLOR_INDEX" val="5"/>
  <p:tag name="KSO_WM_UNIT_TYPE" val="l_h_i"/>
  <p:tag name="KSO_WM_UNIT_USESOURCEFORMAT_APPLY" val="1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5285"/>
  <p:tag name="KSO_WM_UNIT_COLOR_SCHEME_PARENT_PAGE" val="0_4"/>
  <p:tag name="KSO_WM_UNIT_COLOR_SCHEME_SHAPE_ID" val="131"/>
  <p:tag name="KSO_WM_UNIT_COMPATIBLE" val="0"/>
  <p:tag name="KSO_WM_UNIT_DIAGRAM_ISNUMVISUAL" val="0"/>
  <p:tag name="KSO_WM_UNIT_DIAGRAM_ISREFERUNIT" val="0"/>
  <p:tag name="KSO_WM_UNIT_HIGHLIGHT" val="0"/>
  <p:tag name="KSO_WM_UNIT_ID" val="custom20205285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3"/>
  <p:tag name="KSO_WM_UNIT_TEXT_FILL_TYPE" val="1"/>
  <p:tag name="KSO_WM_UNIT_TYPE" val="l_h_a"/>
  <p:tag name="KSO_WM_UNIT_USESOURCEFORMAT_APPLY" val="1"/>
  <p:tag name="KSO_WM_UNIT_VALUE" val="18"/>
</p:tagLst>
</file>

<file path=ppt/tags/tag2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5285"/>
  <p:tag name="KSO_WM_UNIT_COLOR_SCHEME_PARENT_PAGE" val="0_4"/>
  <p:tag name="KSO_WM_UNIT_COLOR_SCHEME_SHAPE_ID" val="132"/>
  <p:tag name="KSO_WM_UNIT_COMPATIBLE" val="0"/>
  <p:tag name="KSO_WM_UNIT_DIAGRAM_ISNUMVISUAL" val="0"/>
  <p:tag name="KSO_WM_UNIT_DIAGRAM_ISREFERUNIT" val="0"/>
  <p:tag name="KSO_WM_UNIT_HIGHLIGHT" val="0"/>
  <p:tag name="KSO_WM_UNIT_ID" val="custom20205285_5*l_h_f*1_2_1"/>
  <p:tag name="KSO_WM_UNIT_INDEX" val="1_2_1"/>
  <p:tag name="KSO_WM_UNIT_LAYERLEVEL" val="1_1_1"/>
  <p:tag name="KSO_WM_UNIT_NOCLEAR" val="0"/>
  <p:tag name="KSO_WM_UNIT_PRESET_TEXT" val="单击此处添加文本具体内容"/>
  <p:tag name="KSO_WM_UNIT_TEXT_FILL_FORE_SCHEMECOLOR_INDEX" val="13"/>
  <p:tag name="KSO_WM_UNIT_TEXT_FILL_TYPE" val="1"/>
  <p:tag name="KSO_WM_UNIT_TYPE" val="l_h_f"/>
  <p:tag name="KSO_WM_UNIT_USESOURCEFORMAT_APPLY" val="1"/>
  <p:tag name="KSO_WM_UNIT_VALUE" val="28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5285"/>
  <p:tag name="KSO_WM_UNIT_COMPATIBLE" val="0"/>
  <p:tag name="KSO_WM_UNIT_DIAGRAM_ISNUMVISUAL" val="0"/>
  <p:tag name="KSO_WM_UNIT_DIAGRAM_ISREFERUNIT" val="0"/>
  <p:tag name="KSO_WM_UNIT_HIGHLIGHT" val="0"/>
  <p:tag name="KSO_WM_UNIT_ID" val="custom20205285_5*l_h_i*1_2_1"/>
  <p:tag name="KSO_WM_UNIT_INDEX" val="1_2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1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5285"/>
  <p:tag name="KSO_WM_UNIT_COMPATIBLE" val="0"/>
  <p:tag name="KSO_WM_UNIT_DIAGRAM_ISNUMVISUAL" val="0"/>
  <p:tag name="KSO_WM_UNIT_DIAGRAM_ISREFERUNIT" val="0"/>
  <p:tag name="KSO_WM_UNIT_HIGHLIGHT" val="0"/>
  <p:tag name="KSO_WM_UNIT_ID" val="custom20205285_5*l_h_i*1_2_1"/>
  <p:tag name="KSO_WM_UNIT_INDEX" val="1_2_1"/>
  <p:tag name="KSO_WM_UNIT_LAYERLEVEL" val="1_1_1"/>
  <p:tag name="KSO_WM_UNIT_LINE_FILL_TYPE" val="2"/>
  <p:tag name="KSO_WM_UNIT_LINE_FORE_SCHEMECOLOR_INDEX" val="5"/>
  <p:tag name="KSO_WM_UNIT_TYPE" val="l_h_i"/>
  <p:tag name="KSO_WM_UNIT_USESOURCEFORMAT_APPLY" val="1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5285"/>
  <p:tag name="KSO_WM_UNIT_COLOR_SCHEME_PARENT_PAGE" val="0_4"/>
  <p:tag name="KSO_WM_UNIT_COLOR_SCHEME_SHAPE_ID" val="131"/>
  <p:tag name="KSO_WM_UNIT_COMPATIBLE" val="0"/>
  <p:tag name="KSO_WM_UNIT_DIAGRAM_ISNUMVISUAL" val="0"/>
  <p:tag name="KSO_WM_UNIT_DIAGRAM_ISREFERUNIT" val="0"/>
  <p:tag name="KSO_WM_UNIT_HIGHLIGHT" val="0"/>
  <p:tag name="KSO_WM_UNIT_ID" val="custom20205285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3"/>
  <p:tag name="KSO_WM_UNIT_TEXT_FILL_TYPE" val="1"/>
  <p:tag name="KSO_WM_UNIT_TYPE" val="l_h_a"/>
  <p:tag name="KSO_WM_UNIT_USESOURCEFORMAT_APPLY" val="1"/>
  <p:tag name="KSO_WM_UNIT_VALUE" val="18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5285"/>
  <p:tag name="KSO_WM_UNIT_COLOR_SCHEME_PARENT_PAGE" val="0_4"/>
  <p:tag name="KSO_WM_UNIT_COLOR_SCHEME_SHAPE_ID" val="132"/>
  <p:tag name="KSO_WM_UNIT_COMPATIBLE" val="0"/>
  <p:tag name="KSO_WM_UNIT_DIAGRAM_ISNUMVISUAL" val="0"/>
  <p:tag name="KSO_WM_UNIT_DIAGRAM_ISREFERUNIT" val="0"/>
  <p:tag name="KSO_WM_UNIT_HIGHLIGHT" val="0"/>
  <p:tag name="KSO_WM_UNIT_ID" val="custom20205285_5*l_h_f*1_3_1"/>
  <p:tag name="KSO_WM_UNIT_INDEX" val="1_3_1"/>
  <p:tag name="KSO_WM_UNIT_LAYERLEVEL" val="1_1_1"/>
  <p:tag name="KSO_WM_UNIT_NOCLEAR" val="0"/>
  <p:tag name="KSO_WM_UNIT_PRESET_TEXT" val="单击此处添加文本具体内容"/>
  <p:tag name="KSO_WM_UNIT_TEXT_FILL_FORE_SCHEMECOLOR_INDEX" val="13"/>
  <p:tag name="KSO_WM_UNIT_TEXT_FILL_TYPE" val="1"/>
  <p:tag name="KSO_WM_UNIT_TYPE" val="l_h_f"/>
  <p:tag name="KSO_WM_UNIT_USESOURCEFORMAT_APPLY" val="1"/>
  <p:tag name="KSO_WM_UNIT_VALUE" val="28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5285"/>
  <p:tag name="KSO_WM_UNIT_COMPATIBLE" val="0"/>
  <p:tag name="KSO_WM_UNIT_DIAGRAM_ISNUMVISUAL" val="0"/>
  <p:tag name="KSO_WM_UNIT_DIAGRAM_ISREFERUNIT" val="0"/>
  <p:tag name="KSO_WM_UNIT_HIGHLIGHT" val="0"/>
  <p:tag name="KSO_WM_UNIT_ID" val="custom20205285_5*l_h_i*1_3_1"/>
  <p:tag name="KSO_WM_UNIT_INDEX" val="1_3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1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5285"/>
  <p:tag name="KSO_WM_UNIT_COMPATIBLE" val="0"/>
  <p:tag name="KSO_WM_UNIT_DIAGRAM_ISNUMVISUAL" val="0"/>
  <p:tag name="KSO_WM_UNIT_DIAGRAM_ISREFERUNIT" val="0"/>
  <p:tag name="KSO_WM_UNIT_HIGHLIGHT" val="0"/>
  <p:tag name="KSO_WM_UNIT_ID" val="custom20205285_5*l_h_i*1_3_1"/>
  <p:tag name="KSO_WM_UNIT_INDEX" val="1_3_1"/>
  <p:tag name="KSO_WM_UNIT_LAYERLEVEL" val="1_1_1"/>
  <p:tag name="KSO_WM_UNIT_LINE_FILL_TYPE" val="2"/>
  <p:tag name="KSO_WM_UNIT_LINE_FORE_SCHEMECOLOR_INDEX" val="5"/>
  <p:tag name="KSO_WM_UNIT_TYPE" val="l_h_i"/>
  <p:tag name="KSO_WM_UNIT_USESOURCEFORMAT_APPLY" val="1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5285"/>
  <p:tag name="KSO_WM_UNIT_COLOR_SCHEME_PARENT_PAGE" val="0_4"/>
  <p:tag name="KSO_WM_UNIT_COLOR_SCHEME_SHAPE_ID" val="131"/>
  <p:tag name="KSO_WM_UNIT_COMPATIBLE" val="0"/>
  <p:tag name="KSO_WM_UNIT_DIAGRAM_ISNUMVISUAL" val="0"/>
  <p:tag name="KSO_WM_UNIT_DIAGRAM_ISREFERUNIT" val="0"/>
  <p:tag name="KSO_WM_UNIT_HIGHLIGHT" val="0"/>
  <p:tag name="KSO_WM_UNIT_ID" val="custom20205285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3"/>
  <p:tag name="KSO_WM_UNIT_TEXT_FILL_TYPE" val="1"/>
  <p:tag name="KSO_WM_UNIT_TYPE" val="l_h_a"/>
  <p:tag name="KSO_WM_UNIT_USESOURCEFORMAT_APPLY" val="1"/>
  <p:tag name="KSO_WM_UNIT_VALUE" val="18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5285"/>
  <p:tag name="KSO_WM_UNIT_COLOR_SCHEME_PARENT_PAGE" val="0_4"/>
  <p:tag name="KSO_WM_UNIT_COLOR_SCHEME_SHAPE_ID" val="132"/>
  <p:tag name="KSO_WM_UNIT_COMPATIBLE" val="0"/>
  <p:tag name="KSO_WM_UNIT_DIAGRAM_ISNUMVISUAL" val="0"/>
  <p:tag name="KSO_WM_UNIT_DIAGRAM_ISREFERUNIT" val="0"/>
  <p:tag name="KSO_WM_UNIT_HIGHLIGHT" val="0"/>
  <p:tag name="KSO_WM_UNIT_ID" val="custom20205285_5*l_h_f*1_4_1"/>
  <p:tag name="KSO_WM_UNIT_INDEX" val="1_4_1"/>
  <p:tag name="KSO_WM_UNIT_LAYERLEVEL" val="1_1_1"/>
  <p:tag name="KSO_WM_UNIT_NOCLEAR" val="0"/>
  <p:tag name="KSO_WM_UNIT_PRESET_TEXT" val="单击此处添加文本具体内容"/>
  <p:tag name="KSO_WM_UNIT_TEXT_FILL_FORE_SCHEMECOLOR_INDEX" val="13"/>
  <p:tag name="KSO_WM_UNIT_TEXT_FILL_TYPE" val="1"/>
  <p:tag name="KSO_WM_UNIT_TYPE" val="l_h_f"/>
  <p:tag name="KSO_WM_UNIT_USESOURCEFORMAT_APPLY" val="1"/>
  <p:tag name="KSO_WM_UNIT_VALUE" val="28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5285"/>
  <p:tag name="KSO_WM_UNIT_COMPATIBLE" val="0"/>
  <p:tag name="KSO_WM_UNIT_DIAGRAM_ISNUMVISUAL" val="0"/>
  <p:tag name="KSO_WM_UNIT_DIAGRAM_ISREFERUNIT" val="0"/>
  <p:tag name="KSO_WM_UNIT_HIGHLIGHT" val="0"/>
  <p:tag name="KSO_WM_UNIT_ID" val="custom20205285_5*l_h_i*1_4_1"/>
  <p:tag name="KSO_WM_UNIT_INDEX" val="1_4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1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5285"/>
  <p:tag name="KSO_WM_UNIT_COMPATIBLE" val="0"/>
  <p:tag name="KSO_WM_UNIT_DIAGRAM_ISNUMVISUAL" val="0"/>
  <p:tag name="KSO_WM_UNIT_DIAGRAM_ISREFERUNIT" val="0"/>
  <p:tag name="KSO_WM_UNIT_HIGHLIGHT" val="0"/>
  <p:tag name="KSO_WM_UNIT_ID" val="custom20205285_5*l_h_i*1_4_1"/>
  <p:tag name="KSO_WM_UNIT_INDEX" val="1_4_1"/>
  <p:tag name="KSO_WM_UNIT_LAYERLEVEL" val="1_1_1"/>
  <p:tag name="KSO_WM_UNIT_LINE_FILL_TYPE" val="2"/>
  <p:tag name="KSO_WM_UNIT_LINE_FORE_SCHEMECOLOR_INDEX" val="5"/>
  <p:tag name="KSO_WM_UNIT_TYPE" val="l_h_i"/>
  <p:tag name="KSO_WM_UNIT_USESOURCEFORMAT_APPLY" val="1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5285"/>
  <p:tag name="KSO_WM_UNIT_COLOR_SCHEME_PARENT_PAGE" val="0_4"/>
  <p:tag name="KSO_WM_UNIT_COLOR_SCHEME_SHAPE_ID" val="131"/>
  <p:tag name="KSO_WM_UNIT_COMPATIBLE" val="0"/>
  <p:tag name="KSO_WM_UNIT_DIAGRAM_ISNUMVISUAL" val="0"/>
  <p:tag name="KSO_WM_UNIT_DIAGRAM_ISREFERUNIT" val="0"/>
  <p:tag name="KSO_WM_UNIT_HIGHLIGHT" val="0"/>
  <p:tag name="KSO_WM_UNIT_ID" val="custom20205285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3"/>
  <p:tag name="KSO_WM_UNIT_TEXT_FILL_TYPE" val="1"/>
  <p:tag name="KSO_WM_UNIT_TYPE" val="l_h_a"/>
  <p:tag name="KSO_WM_UNIT_USESOURCEFORMAT_APPLY" val="1"/>
  <p:tag name="KSO_WM_UNIT_VALUE" val="18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5285"/>
  <p:tag name="KSO_WM_UNIT_COLOR_SCHEME_PARENT_PAGE" val="0_4"/>
  <p:tag name="KSO_WM_UNIT_COLOR_SCHEME_SHAPE_ID" val="132"/>
  <p:tag name="KSO_WM_UNIT_COMPATIBLE" val="0"/>
  <p:tag name="KSO_WM_UNIT_DIAGRAM_ISNUMVISUAL" val="0"/>
  <p:tag name="KSO_WM_UNIT_DIAGRAM_ISREFERUNIT" val="0"/>
  <p:tag name="KSO_WM_UNIT_HIGHLIGHT" val="0"/>
  <p:tag name="KSO_WM_UNIT_ID" val="custom20205285_5*l_h_f*1_5_1"/>
  <p:tag name="KSO_WM_UNIT_INDEX" val="1_5_1"/>
  <p:tag name="KSO_WM_UNIT_LAYERLEVEL" val="1_1_1"/>
  <p:tag name="KSO_WM_UNIT_NOCLEAR" val="0"/>
  <p:tag name="KSO_WM_UNIT_PRESET_TEXT" val="单击此处添加文本具体内容"/>
  <p:tag name="KSO_WM_UNIT_TEXT_FILL_FORE_SCHEMECOLOR_INDEX" val="13"/>
  <p:tag name="KSO_WM_UNIT_TEXT_FILL_TYPE" val="1"/>
  <p:tag name="KSO_WM_UNIT_TYPE" val="l_h_f"/>
  <p:tag name="KSO_WM_UNIT_USESOURCEFORMAT_APPLY" val="1"/>
  <p:tag name="KSO_WM_UNIT_VALUE" val="28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5285"/>
  <p:tag name="KSO_WM_UNIT_COMPATIBLE" val="0"/>
  <p:tag name="KSO_WM_UNIT_DIAGRAM_ISNUMVISUAL" val="0"/>
  <p:tag name="KSO_WM_UNIT_DIAGRAM_ISREFERUNIT" val="0"/>
  <p:tag name="KSO_WM_UNIT_HIGHLIGHT" val="0"/>
  <p:tag name="KSO_WM_UNIT_ID" val="custom20205285_5*l_h_i*1_5_1"/>
  <p:tag name="KSO_WM_UNIT_INDEX" val="1_5_1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USESOURCEFORMAT_APPLY" val="1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5285"/>
  <p:tag name="KSO_WM_UNIT_COMPATIBLE" val="0"/>
  <p:tag name="KSO_WM_UNIT_DIAGRAM_ISNUMVISUAL" val="0"/>
  <p:tag name="KSO_WM_UNIT_DIAGRAM_ISREFERUNIT" val="0"/>
  <p:tag name="KSO_WM_UNIT_HIGHLIGHT" val="0"/>
  <p:tag name="KSO_WM_UNIT_ID" val="custom20205285_5*l_h_i*1_5_1"/>
  <p:tag name="KSO_WM_UNIT_INDEX" val="1_5_1"/>
  <p:tag name="KSO_WM_UNIT_LAYERLEVEL" val="1_1_1"/>
  <p:tag name="KSO_WM_UNIT_LINE_FILL_TYPE" val="2"/>
  <p:tag name="KSO_WM_UNIT_LINE_FORE_SCHEMECOLOR_INDEX" val="5"/>
  <p:tag name="KSO_WM_UNIT_TYPE" val="l_h_i"/>
  <p:tag name="KSO_WM_UNIT_USESOURCEFORMAT_APPLY" val="1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05285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5285"/>
  <p:tag name="KSO_WM_TEMPLATE_MASTER_TYPE" val="1"/>
  <p:tag name="KSO_WM_TEMPLATE_SUBCATEGORY" val="0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285"/>
  <p:tag name="KSO_WM_UNIT_COMPATIBLE" val="0"/>
  <p:tag name="KSO_WM_UNIT_DIAGRAM_ISNUMVISUAL" val="0"/>
  <p:tag name="KSO_WM_UNIT_DIAGRAM_ISREFERUNIT" val="0"/>
  <p:tag name="KSO_WM_UNIT_HIGHLIGHT" val="0"/>
  <p:tag name="KSO_WM_UNIT_ID" val="custom2020528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285"/>
  <p:tag name="KSO_WM_UNIT_COMPATIBLE" val="1"/>
  <p:tag name="KSO_WM_UNIT_DIAGRAM_ISNUMVISUAL" val="0"/>
  <p:tag name="KSO_WM_UNIT_DIAGRAM_ISREFERUNIT" val="0"/>
  <p:tag name="KSO_WM_UNIT_HIGHLIGHT" val="0"/>
  <p:tag name="KSO_WM_UNIT_ID" val="custom20205285_7*e*1"/>
  <p:tag name="KSO_WM_UNIT_INDEX" val="1"/>
  <p:tag name="KSO_WM_UNIT_LAYERLEVEL" val="1"/>
  <p:tag name="KSO_WM_UNIT_NOCLEAR" val="0"/>
  <p:tag name="KSO_WM_UNIT_PRESET_TEXT" val="Part 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4"/>
</p:tagLst>
</file>

<file path=ppt/tags/tag226.xml><?xml version="1.0" encoding="utf-8"?>
<p:tagLst xmlns:p="http://schemas.openxmlformats.org/presentationml/2006/main">
  <p:tag name="KSO_WM_BEAUTIFY_FLAG" val="#wm#"/>
  <p:tag name="KSO_WM_SLIDE_ID" val="custom20205285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5285"/>
  <p:tag name="KSO_WM_TEMPLATE_MASTER_TYPE" val="1"/>
  <p:tag name="KSO_WM_TEMPLATE_SUBCATEGORY" val="0"/>
</p:tagLst>
</file>

<file path=ppt/tags/tag22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2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3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3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3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349999994039535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USE_COLOR_VALUE" val="{&quot;color_scheme&quot;:1,&quot;color_type&quot;:1,&quot;theme_color_indexes&quot;:[]}"/>
  <p:tag name="KSO_WM_DIAGRAM_VERSION" val="3"/>
  <p:tag name="KSO_WM_DIAGRAM_VIRTUALLY_FRAME" val="{&quot;height&quot;:391.5088195800781,&quot;width&quot;:800.409912109375}"/>
  <p:tag name="KSO_WM_TAG_VERSION" val="3.0"/>
  <p:tag name="KSO_WM_TEMPLATE_CATEGORY" val="diagram"/>
  <p:tag name="KSO_WM_TEMPLATE_INDEX" val="20233143"/>
  <p:tag name="KSO_WM_UNIT_COMPATIBLE" val="0"/>
  <p:tag name="KSO_WM_UNIT_DIAGRAM_ISNUMVISUAL" val="0"/>
  <p:tag name="KSO_WM_UNIT_DIAGRAM_ISREFERUNIT" val="0"/>
  <p:tag name="KSO_WM_UNIT_HIGHLIGHT" val="0"/>
  <p:tag name="KSO_WM_UNIT_ID" val="diagram20233143_2*l_h_d*1_1_1"/>
  <p:tag name="KSO_WM_UNIT_INDEX" val="1_1_1"/>
  <p:tag name="KSO_WM_UNIT_LAYERLEVEL" val="1_1_1"/>
  <p:tag name="KSO_WM_UNIT_LINE_FILL_TYPE" val="2"/>
  <p:tag name="KSO_WM_UNIT_LINE_FORE_SCHEMECOLOR_INDEX" val="5"/>
  <p:tag name="KSO_WM_UNIT_TYPE" val="l_h_d"/>
  <p:tag name="KSO_WM_UNIT_USESOURCEFORMAT_APPLY" val="0"/>
  <p:tag name="KSO_WM_UNIT_VALUE" val="414*458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349999994039535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USE_COLOR_VALUE" val="{&quot;color_scheme&quot;:1,&quot;color_type&quot;:1,&quot;theme_color_indexes&quot;:[]}"/>
  <p:tag name="KSO_WM_DIAGRAM_VERSION" val="3"/>
  <p:tag name="KSO_WM_DIAGRAM_VIRTUALLY_FRAME" val="{&quot;height&quot;:391.5088195800781,&quot;width&quot;:800.409912109375}"/>
  <p:tag name="KSO_WM_TAG_VERSION" val="3.0"/>
  <p:tag name="KSO_WM_TEMPLATE_CATEGORY" val="diagram"/>
  <p:tag name="KSO_WM_TEMPLATE_INDEX" val="20233143"/>
  <p:tag name="KSO_WM_UNIT_COMPATIBLE" val="0"/>
  <p:tag name="KSO_WM_UNIT_DIAGRAM_ISNUMVISUAL" val="0"/>
  <p:tag name="KSO_WM_UNIT_DIAGRAM_ISREFERUNIT" val="0"/>
  <p:tag name="KSO_WM_UNIT_HIGHLIGHT" val="0"/>
  <p:tag name="KSO_WM_UNIT_ID" val="diagram20233143_2*l_h_d*1_2_1"/>
  <p:tag name="KSO_WM_UNIT_INDEX" val="1_2_1"/>
  <p:tag name="KSO_WM_UNIT_LAYERLEVEL" val="1_1_1"/>
  <p:tag name="KSO_WM_UNIT_LINE_FILL_TYPE" val="2"/>
  <p:tag name="KSO_WM_UNIT_LINE_FORE_SCHEMECOLOR_INDEX" val="5"/>
  <p:tag name="KSO_WM_UNIT_TYPE" val="l_h_d"/>
  <p:tag name="KSO_WM_UNIT_USESOURCEFORMAT_APPLY" val="0"/>
  <p:tag name="KSO_WM_UNIT_VALUE" val="414*458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349999994039535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USE_COLOR_VALUE" val="{&quot;color_scheme&quot;:1,&quot;color_type&quot;:1,&quot;theme_color_indexes&quot;:[]}"/>
  <p:tag name="KSO_WM_DIAGRAM_VERSION" val="3"/>
  <p:tag name="KSO_WM_DIAGRAM_VIRTUALLY_FRAME" val="{&quot;height&quot;:391.5088195800781,&quot;width&quot;:800.409912109375}"/>
  <p:tag name="KSO_WM_TAG_VERSION" val="3.0"/>
  <p:tag name="KSO_WM_TEMPLATE_CATEGORY" val="diagram"/>
  <p:tag name="KSO_WM_TEMPLATE_INDEX" val="20233143"/>
  <p:tag name="KSO_WM_UNIT_COMPATIBLE" val="0"/>
  <p:tag name="KSO_WM_UNIT_DIAGRAM_ISNUMVISUAL" val="0"/>
  <p:tag name="KSO_WM_UNIT_DIAGRAM_ISREFERUNIT" val="0"/>
  <p:tag name="KSO_WM_UNIT_HIGHLIGHT" val="0"/>
  <p:tag name="KSO_WM_UNIT_ID" val="diagram20233143_2*l_h_d*1_3_1"/>
  <p:tag name="KSO_WM_UNIT_INDEX" val="1_3_1"/>
  <p:tag name="KSO_WM_UNIT_LAYERLEVEL" val="1_1_1"/>
  <p:tag name="KSO_WM_UNIT_LINE_FILL_TYPE" val="2"/>
  <p:tag name="KSO_WM_UNIT_LINE_FORE_SCHEMECOLOR_INDEX" val="5"/>
  <p:tag name="KSO_WM_UNIT_TYPE" val="l_h_d"/>
  <p:tag name="KSO_WM_UNIT_USESOURCEFORMAT_APPLY" val="0"/>
  <p:tag name="KSO_WM_UNIT_VALUE" val="414*458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USE_COLOR_VALUE" val="{&quot;color_scheme&quot;:1,&quot;color_type&quot;:1,&quot;theme_color_indexes&quot;:[]}"/>
  <p:tag name="KSO_WM_DIAGRAM_VERSION" val="3"/>
  <p:tag name="KSO_WM_DIAGRAM_VIRTUALLY_FRAME" val="{&quot;height&quot;:391.5088195800781,&quot;width&quot;:800.409912109375}"/>
  <p:tag name="KSO_WM_TAG_VERSION" val="3.0"/>
  <p:tag name="KSO_WM_TEMPLATE_CATEGORY" val="diagram"/>
  <p:tag name="KSO_WM_TEMPLATE_INDEX" val="2023314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3143_2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USESOURCEFORMAT_APPLY" val="0"/>
  <p:tag name="KSO_WM_UNIT_VALUE" val="26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USE_COLOR_VALUE" val="{&quot;color_scheme&quot;:1,&quot;color_type&quot;:1,&quot;theme_color_indexes&quot;:[]}"/>
  <p:tag name="KSO_WM_DIAGRAM_VERSION" val="3"/>
  <p:tag name="KSO_WM_DIAGRAM_VIRTUALLY_FRAME" val="{&quot;height&quot;:391.5088195800781,&quot;width&quot;:800.409912109375}"/>
  <p:tag name="KSO_WM_TAG_VERSION" val="3.0"/>
  <p:tag name="KSO_WM_TEMPLATE_CATEGORY" val="diagram"/>
  <p:tag name="KSO_WM_TEMPLATE_INDEX" val="20233143"/>
  <p:tag name="KSO_WM_UNIT_COMPATIBLE" val="0"/>
  <p:tag name="KSO_WM_UNIT_DIAGRAM_ISNUMVISUAL" val="0"/>
  <p:tag name="KSO_WM_UNIT_DIAGRAM_ISREFERUNIT" val="0"/>
  <p:tag name="KSO_WM_UNIT_HIGHLIGHT" val="0"/>
  <p:tag name="KSO_WM_UNIT_ID" val="diagram20233143_2*l_h_f*1_2_1"/>
  <p:tag name="KSO_WM_UNIT_INDEX" val="1_2_1"/>
  <p:tag name="KSO_WM_UNIT_LAYERLEVEL" val="1_1_1"/>
  <p:tag name="KSO_WM_UNIT_NOCLEAR" val="0"/>
  <p:tag name="KSO_WM_UNIT_PRESET_TEXT" val="单击此处输入您的正文，文字是您思想的提炼，请尽量言简意赅的阐述观点，单击此处输入您的项正文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51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349999994039535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91.5088195800781,&quot;width&quot;:800.409912109375}"/>
  <p:tag name="KSO_WM_TAG_VERSION" val="3.0"/>
  <p:tag name="KSO_WM_TEMPLATE_CATEGORY" val="diagram"/>
  <p:tag name="KSO_WM_TEMPLATE_INDEX" val="20233143"/>
  <p:tag name="KSO_WM_UNIT_COMPATIBLE" val="0"/>
  <p:tag name="KSO_WM_UNIT_DIAGRAM_ISNUMVISUAL" val="0"/>
  <p:tag name="KSO_WM_UNIT_DIAGRAM_ISREFERUNIT" val="0"/>
  <p:tag name="KSO_WM_UNIT_HIGHLIGHT" val="0"/>
  <p:tag name="KSO_WM_UNIT_ID" val="diagram20233143_2*l_h_i*1_2_1"/>
  <p:tag name="KSO_WM_UNIT_INDEX" val="1_2_1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USE_COLOR_VALUE" val="{&quot;color_scheme&quot;:1,&quot;color_type&quot;:1,&quot;theme_color_indexes&quot;:[]}"/>
  <p:tag name="KSO_WM_DIAGRAM_VERSION" val="3"/>
  <p:tag name="KSO_WM_DIAGRAM_VIRTUALLY_FRAME" val="{&quot;height&quot;:391.5088195800781,&quot;width&quot;:800.409912109375}"/>
  <p:tag name="KSO_WM_TAG_VERSION" val="3.0"/>
  <p:tag name="KSO_WM_TEMPLATE_CATEGORY" val="diagram"/>
  <p:tag name="KSO_WM_TEMPLATE_INDEX" val="2023314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3143_2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USESOURCEFORMAT_APPLY" val="0"/>
  <p:tag name="KSO_WM_UNIT_VALUE" val="24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USE_COLOR_VALUE" val="{&quot;color_scheme&quot;:1,&quot;color_type&quot;:1,&quot;theme_color_indexes&quot;:[]}"/>
  <p:tag name="KSO_WM_DIAGRAM_VERSION" val="3"/>
  <p:tag name="KSO_WM_DIAGRAM_VIRTUALLY_FRAME" val="{&quot;height&quot;:391.5088195800781,&quot;width&quot;:800.409912109375}"/>
  <p:tag name="KSO_WM_TAG_VERSION" val="3.0"/>
  <p:tag name="KSO_WM_TEMPLATE_CATEGORY" val="diagram"/>
  <p:tag name="KSO_WM_TEMPLATE_INDEX" val="20233143"/>
  <p:tag name="KSO_WM_UNIT_COMPATIBLE" val="0"/>
  <p:tag name="KSO_WM_UNIT_DIAGRAM_ISNUMVISUAL" val="0"/>
  <p:tag name="KSO_WM_UNIT_DIAGRAM_ISREFERUNIT" val="0"/>
  <p:tag name="KSO_WM_UNIT_HIGHLIGHT" val="0"/>
  <p:tag name="KSO_WM_UNIT_ID" val="diagram20233143_2*l_h_f*1_1_1"/>
  <p:tag name="KSO_WM_UNIT_INDEX" val="1_1_1"/>
  <p:tag name="KSO_WM_UNIT_LAYERLEVEL" val="1_1_1"/>
  <p:tag name="KSO_WM_UNIT_NOCLEAR" val="0"/>
  <p:tag name="KSO_WM_UNIT_PRESET_TEXT" val="单击此处输入您的正文，文字是您思想的提炼，请尽量言简意赅的阐述观点。单击此处输入您的项正文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0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USE_COLOR_VALUE" val="{&quot;color_scheme&quot;:1,&quot;color_type&quot;:1,&quot;theme_color_indexes&quot;:[]}"/>
  <p:tag name="KSO_WM_DIAGRAM_VERSION" val="3"/>
  <p:tag name="KSO_WM_DIAGRAM_VIRTUALLY_FRAME" val="{&quot;height&quot;:391.5088195800781,&quot;width&quot;:800.409912109375}"/>
  <p:tag name="KSO_WM_TAG_VERSION" val="3.0"/>
  <p:tag name="KSO_WM_TEMPLATE_CATEGORY" val="diagram"/>
  <p:tag name="KSO_WM_TEMPLATE_INDEX" val="2023314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3143_2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USESOURCEFORMAT_APPLY" val="0"/>
  <p:tag name="KSO_WM_UNIT_VALUE" val="24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USE_COLOR_VALUE" val="{&quot;color_scheme&quot;:1,&quot;color_type&quot;:1,&quot;theme_color_indexes&quot;:[]}"/>
  <p:tag name="KSO_WM_DIAGRAM_VERSION" val="3"/>
  <p:tag name="KSO_WM_DIAGRAM_VIRTUALLY_FRAME" val="{&quot;height&quot;:391.5088195800781,&quot;width&quot;:800.409912109375}"/>
  <p:tag name="KSO_WM_TAG_VERSION" val="3.0"/>
  <p:tag name="KSO_WM_TEMPLATE_CATEGORY" val="diagram"/>
  <p:tag name="KSO_WM_TEMPLATE_INDEX" val="20233143"/>
  <p:tag name="KSO_WM_UNIT_COMPATIBLE" val="0"/>
  <p:tag name="KSO_WM_UNIT_DIAGRAM_ISNUMVISUAL" val="0"/>
  <p:tag name="KSO_WM_UNIT_DIAGRAM_ISREFERUNIT" val="0"/>
  <p:tag name="KSO_WM_UNIT_HIGHLIGHT" val="0"/>
  <p:tag name="KSO_WM_UNIT_ID" val="diagram20233143_2*l_h_f*1_3_1"/>
  <p:tag name="KSO_WM_UNIT_INDEX" val="1_3_1"/>
  <p:tag name="KSO_WM_UNIT_LAYERLEVEL" val="1_1_1"/>
  <p:tag name="KSO_WM_UNIT_NOCLEAR" val="0"/>
  <p:tag name="KSO_WM_UNIT_PRESET_TEXT" val="单击此处输入您的正文，文字是您思想的提炼，请尽量言简意赅的阐述观点。单击此处输入您的项正文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51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349999994039535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91.5088195800781,&quot;width&quot;:800.409912109375}"/>
  <p:tag name="KSO_WM_TAG_VERSION" val="3.0"/>
  <p:tag name="KSO_WM_TEMPLATE_CATEGORY" val="diagram"/>
  <p:tag name="KSO_WM_TEMPLATE_INDEX" val="20233143"/>
  <p:tag name="KSO_WM_UNIT_COMPATIBLE" val="0"/>
  <p:tag name="KSO_WM_UNIT_DIAGRAM_ISNUMVISUAL" val="0"/>
  <p:tag name="KSO_WM_UNIT_DIAGRAM_ISREFERUNIT" val="0"/>
  <p:tag name="KSO_WM_UNIT_HIGHLIGHT" val="0"/>
  <p:tag name="KSO_WM_UNIT_ID" val="diagram20233143_2*l_h_i*1_1_1"/>
  <p:tag name="KSO_WM_UNIT_INDEX" val="1_1_1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349999994039535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91.5088195800781,&quot;width&quot;:800.409912109375}"/>
  <p:tag name="KSO_WM_TAG_VERSION" val="3.0"/>
  <p:tag name="KSO_WM_TEMPLATE_CATEGORY" val="diagram"/>
  <p:tag name="KSO_WM_TEMPLATE_INDEX" val="20233143"/>
  <p:tag name="KSO_WM_UNIT_COMPATIBLE" val="0"/>
  <p:tag name="KSO_WM_UNIT_DIAGRAM_ISNUMVISUAL" val="0"/>
  <p:tag name="KSO_WM_UNIT_DIAGRAM_ISREFERUNIT" val="0"/>
  <p:tag name="KSO_WM_UNIT_HIGHLIGHT" val="0"/>
  <p:tag name="KSO_WM_UNIT_ID" val="diagram20233143_2*l_h_i*1_3_1"/>
  <p:tag name="KSO_WM_UNIT_INDEX" val="1_3_1"/>
  <p:tag name="KSO_WM_UNIT_LAYERLEVEL" val="1_1_1"/>
  <p:tag name="KSO_WM_UNIT_LINE_FILL_TYPE" val="2"/>
  <p:tag name="KSO_WM_UNIT_LINE_FORE_SCHEMECOLOR_INDEX" val="5"/>
  <p:tag name="KSO_WM_UNIT_TYPE" val="l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3160"/>
  <p:tag name="KSO_WM_UNIT_COMPATIBLE" val="0"/>
  <p:tag name="KSO_WM_UNIT_DIAGRAM_ISNUMVISUAL" val="0"/>
  <p:tag name="KSO_WM_UNIT_DIAGRAM_ISREFERUNIT" val="0"/>
  <p:tag name="KSO_WM_UNIT_HIGHLIGHT" val="0"/>
  <p:tag name="KSO_WM_UNIT_ID" val="custom2023316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2"/>
  <p:tag name="KSO_WM_UNIT_TEXT_FILL_TYPE" val="1"/>
  <p:tag name="KSO_WM_UNIT_TYPE" val="a"/>
  <p:tag name="KSO_WM_UNIT_USESOURCEFORMAT_APPLY" val="0"/>
  <p:tag name="KSO_WM_UNIT_VALUE" val="29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BK_DARK_LIGHT" val="2"/>
  <p:tag name="KSO_WM_SLIDE_DIAGTYPE" val="l"/>
  <p:tag name="KSO_WM_SLIDE_ID" val="custom20233160_1"/>
  <p:tag name="KSO_WM_SLIDE_INDEX" val="1"/>
  <p:tag name="KSO_WM_SLIDE_ITEM_CNT" val="4"/>
  <p:tag name="KSO_WM_SLIDE_LAYOUT" val="a_l"/>
  <p:tag name="KSO_WM_SLIDE_LAYOUT_CNT" val="1_1"/>
  <p:tag name="KSO_WM_SLIDE_POSITION" val="100.5*127.023"/>
  <p:tag name="KSO_WM_SLIDE_SIZE" val="759.375*370.283"/>
  <p:tag name="KSO_WM_SLIDE_SUBTYPE" val="picTxt"/>
  <p:tag name="KSO_WM_SLIDE_TYPE" val="text"/>
  <p:tag name="KSO_WM_TAG_VERSION" val="3.0"/>
  <p:tag name="KSO_WM_TEMPLATE_CATEGORY" val="custom"/>
  <p:tag name="KSO_WM_TEMPLATE_COLOR_TYPE" val="0"/>
  <p:tag name="KSO_WM_TEMPLATE_INDEX" val="20231609"/>
  <p:tag name="KSO_WM_TEMPLATE_MASTER_TYPE" val="0"/>
  <p:tag name="KSO_WM_TEMPLATE_SUBCATEGORY" val="0"/>
</p:tagLst>
</file>

<file path=ppt/tags/tag24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4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5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5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5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3280"/>
  <p:tag name="KSO_WM_UNIT_COMPATIBLE" val="0"/>
  <p:tag name="KSO_WM_UNIT_DIAGRAM_ISNUMVISUAL" val="0"/>
  <p:tag name="KSO_WM_UNIT_DIAGRAM_ISREFERUNIT" val="0"/>
  <p:tag name="KSO_WM_UNIT_HIGHLIGHT" val="0"/>
  <p:tag name="KSO_WM_UNIT_ID" val="custom20233280_1*d*1"/>
  <p:tag name="KSO_WM_UNIT_INDEX" val="1"/>
  <p:tag name="KSO_WM_UNIT_LAYERLEVEL" val="1"/>
  <p:tag name="KSO_WM_UNIT_LINE_FILL_TYPE" val="2"/>
  <p:tag name="KSO_WM_UNIT_LINE_FORE_SCHEMECOLOR_INDEX" val="1"/>
  <p:tag name="KSO_WM_UNIT_TYPE" val="d"/>
  <p:tag name="KSO_WM_UNIT_USESOURCEFORMAT_APPLY" val="0"/>
  <p:tag name="KSO_WM_UNIT_VALUE" val="1153*1153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1"/>
  <p:tag name="KSO_WM_DIAGRAM_VERSION" val="3"/>
  <p:tag name="KSO_WM_DIAGRAM_VIRTUALLY_FRAME" val="{&quot;height&quot;:313.7013244628906,&quot;width&quot;:414.0541076660156}"/>
  <p:tag name="KSO_WM_TAG_VERSION" val="3.0"/>
  <p:tag name="KSO_WM_TEMPLATE_CATEGORY" val="diagram"/>
  <p:tag name="KSO_WM_TEMPLATE_INDEX" val="20232419"/>
  <p:tag name="KSO_WM_UNIT_COMPATIBLE" val="0"/>
  <p:tag name="KSO_WM_UNIT_DIAGRAM_ISNUMVISUAL" val="0"/>
  <p:tag name="KSO_WM_UNIT_DIAGRAM_ISREFERUNIT" val="0"/>
  <p:tag name="KSO_WM_UNIT_HIGHLIGHT" val="0"/>
  <p:tag name="KSO_WM_UNIT_ID" val="diagram20232419_3*l_h_f*1_1_1"/>
  <p:tag name="KSO_WM_UNIT_INDEX" val="1_1_1"/>
  <p:tag name="KSO_WM_UNIT_LAYERLEVEL" val="1_1_1"/>
  <p:tag name="KSO_WM_UNIT_NOCLEAR" val="0"/>
  <p:tag name="KSO_WM_UNIT_PRESET_TEXT" val="单击添加正文，请言简意赅的阐述您的观点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48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1"/>
  <p:tag name="KSO_WM_DIAGRAM_VERSION" val="3"/>
  <p:tag name="KSO_WM_DIAGRAM_VIRTUALLY_FRAME" val="{&quot;height&quot;:313.7013244628906,&quot;width&quot;:414.0541076660156}"/>
  <p:tag name="KSO_WM_TAG_VERSION" val="3.0"/>
  <p:tag name="KSO_WM_TEMPLATE_CATEGORY" val="diagram"/>
  <p:tag name="KSO_WM_TEMPLATE_INDEX" val="20232419"/>
  <p:tag name="KSO_WM_UNIT_COMPATIBLE" val="0"/>
  <p:tag name="KSO_WM_UNIT_DIAGRAM_ISNUMVISUAL" val="0"/>
  <p:tag name="KSO_WM_UNIT_DIAGRAM_ISREFERUNIT" val="0"/>
  <p:tag name="KSO_WM_UNIT_HIGHLIGHT" val="0"/>
  <p:tag name="KSO_WM_UNIT_ID" val="diagram20232419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项标题"/>
  <p:tag name="KSO_WM_UNIT_TEXT_FILL_FORE_SCHEMECOLOR_INDEX" val="1"/>
  <p:tag name="KSO_WM_UNIT_TEXT_FILL_TYPE" val="1"/>
  <p:tag name="KSO_WM_UNIT_TYPE" val="l_h_a"/>
  <p:tag name="KSO_WM_UNIT_USESOURCEFORMAT_APPLY" val="0"/>
  <p:tag name="KSO_WM_UNIT_VALUE" val="22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1"/>
  <p:tag name="KSO_WM_DIAGRAM_VERSION" val="3"/>
  <p:tag name="KSO_WM_DIAGRAM_VIRTUALLY_FRAME" val="{&quot;height&quot;:313.7013244628906,&quot;width&quot;:414.0541076660156}"/>
  <p:tag name="KSO_WM_TAG_VERSION" val="3.0"/>
  <p:tag name="KSO_WM_TEMPLATE_CATEGORY" val="diagram"/>
  <p:tag name="KSO_WM_TEMPLATE_INDEX" val="20232419"/>
  <p:tag name="KSO_WM_UNIT_COMPATIBLE" val="0"/>
  <p:tag name="KSO_WM_UNIT_DIAGRAM_ISNUMVISUAL" val="0"/>
  <p:tag name="KSO_WM_UNIT_DIAGRAM_ISREFERUNIT" val="0"/>
  <p:tag name="KSO_WM_UNIT_HIGHLIGHT" val="0"/>
  <p:tag name="KSO_WM_UNIT_ID" val="diagram20232419_3*l_h_f*1_3_1"/>
  <p:tag name="KSO_WM_UNIT_INDEX" val="1_3_1"/>
  <p:tag name="KSO_WM_UNIT_LAYERLEVEL" val="1_1_1"/>
  <p:tag name="KSO_WM_UNIT_NOCLEAR" val="0"/>
  <p:tag name="KSO_WM_UNIT_PRESET_TEXT" val="单击添加正文，请言简意赅的阐述您的观点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48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1"/>
  <p:tag name="KSO_WM_DIAGRAM_VERSION" val="3"/>
  <p:tag name="KSO_WM_DIAGRAM_VIRTUALLY_FRAME" val="{&quot;height&quot;:313.7013244628906,&quot;width&quot;:414.0541076660156}"/>
  <p:tag name="KSO_WM_TAG_VERSION" val="3.0"/>
  <p:tag name="KSO_WM_TEMPLATE_CATEGORY" val="diagram"/>
  <p:tag name="KSO_WM_TEMPLATE_INDEX" val="20232419"/>
  <p:tag name="KSO_WM_UNIT_COMPATIBLE" val="0"/>
  <p:tag name="KSO_WM_UNIT_DIAGRAM_ISNUMVISUAL" val="0"/>
  <p:tag name="KSO_WM_UNIT_DIAGRAM_ISREFERUNIT" val="0"/>
  <p:tag name="KSO_WM_UNIT_HIGHLIGHT" val="0"/>
  <p:tag name="KSO_WM_UNIT_ID" val="diagram20232419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项标题"/>
  <p:tag name="KSO_WM_UNIT_TEXT_FILL_FORE_SCHEMECOLOR_INDEX" val="1"/>
  <p:tag name="KSO_WM_UNIT_TEXT_FILL_TYPE" val="1"/>
  <p:tag name="KSO_WM_UNIT_TYPE" val="l_h_a"/>
  <p:tag name="KSO_WM_UNIT_USESOURCEFORMAT_APPLY" val="0"/>
  <p:tag name="KSO_WM_UNIT_VALUE" val="22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1"/>
  <p:tag name="KSO_WM_DIAGRAM_VERSION" val="3"/>
  <p:tag name="KSO_WM_DIAGRAM_VIRTUALLY_FRAME" val="{&quot;height&quot;:313.7013244628906,&quot;width&quot;:414.0541076660156}"/>
  <p:tag name="KSO_WM_TAG_VERSION" val="3.0"/>
  <p:tag name="KSO_WM_TEMPLATE_CATEGORY" val="diagram"/>
  <p:tag name="KSO_WM_TEMPLATE_INDEX" val="20232419"/>
  <p:tag name="KSO_WM_UNIT_COMPATIBLE" val="0"/>
  <p:tag name="KSO_WM_UNIT_DIAGRAM_ISNUMVISUAL" val="0"/>
  <p:tag name="KSO_WM_UNIT_DIAGRAM_ISREFERUNIT" val="0"/>
  <p:tag name="KSO_WM_UNIT_HIGHLIGHT" val="0"/>
  <p:tag name="KSO_WM_UNIT_ID" val="diagram20232419_3*l_h_f*1_2_1"/>
  <p:tag name="KSO_WM_UNIT_INDEX" val="1_2_1"/>
  <p:tag name="KSO_WM_UNIT_LAYERLEVEL" val="1_1_1"/>
  <p:tag name="KSO_WM_UNIT_NOCLEAR" val="0"/>
  <p:tag name="KSO_WM_UNIT_PRESET_TEXT" val="单击添加正文，请言简意赅的阐述您的观点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48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1"/>
  <p:tag name="KSO_WM_DIAGRAM_VERSION" val="3"/>
  <p:tag name="KSO_WM_DIAGRAM_VIRTUALLY_FRAME" val="{&quot;height&quot;:313.7013244628906,&quot;width&quot;:414.0541076660156}"/>
  <p:tag name="KSO_WM_TAG_VERSION" val="3.0"/>
  <p:tag name="KSO_WM_TEMPLATE_CATEGORY" val="diagram"/>
  <p:tag name="KSO_WM_TEMPLATE_INDEX" val="20232419"/>
  <p:tag name="KSO_WM_UNIT_COMPATIBLE" val="0"/>
  <p:tag name="KSO_WM_UNIT_DIAGRAM_ISNUMVISUAL" val="0"/>
  <p:tag name="KSO_WM_UNIT_DIAGRAM_ISREFERUNIT" val="0"/>
  <p:tag name="KSO_WM_UNIT_HIGHLIGHT" val="0"/>
  <p:tag name="KSO_WM_UNIT_ID" val="diagram20232419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项标题"/>
  <p:tag name="KSO_WM_UNIT_TEXT_FILL_FORE_SCHEMECOLOR_INDEX" val="1"/>
  <p:tag name="KSO_WM_UNIT_TEXT_FILL_TYPE" val="1"/>
  <p:tag name="KSO_WM_UNIT_TYPE" val="l_h_a"/>
  <p:tag name="KSO_WM_UNIT_USESOURCEFORMAT_APPLY" val="0"/>
  <p:tag name="KSO_WM_UNIT_VALUE" val="22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3280"/>
  <p:tag name="KSO_WM_UNIT_COMPATIBLE" val="0"/>
  <p:tag name="KSO_WM_UNIT_DIAGRAM_ISNUMVISUAL" val="0"/>
  <p:tag name="KSO_WM_UNIT_DIAGRAM_ISREFERUNIT" val="0"/>
  <p:tag name="KSO_WM_UNIT_HIGHLIGHT" val="0"/>
  <p:tag name="KSO_WM_UNIT_ID" val="custom2023328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内容"/>
  <p:tag name="KSO_WM_UNIT_TEXT_FILL_FORE_SCHEMECOLOR_INDEX" val="13"/>
  <p:tag name="KSO_WM_UNIT_TEXT_FILL_TYPE" val="1"/>
  <p:tag name="KSO_WM_UNIT_TYPE" val="a"/>
  <p:tag name="KSO_WM_UNIT_USESOURCEFORMAT_APPLY" val="0"/>
  <p:tag name="KSO_WM_UNIT_VALUE" val="29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BK_DARK_LIGHT" val="2"/>
  <p:tag name="KSO_WM_SLIDE_DIAGTYPE" val="l"/>
  <p:tag name="KSO_WM_SLIDE_ID" val="custom20233280_1"/>
  <p:tag name="KSO_WM_SLIDE_INDEX" val="1"/>
  <p:tag name="KSO_WM_SLIDE_ITEM_CNT" val="4"/>
  <p:tag name="KSO_WM_SLIDE_LAYOUT" val="a_d_l"/>
  <p:tag name="KSO_WM_SLIDE_LAYOUT_CNT" val="1_1_1"/>
  <p:tag name="KSO_WM_SLIDE_POSITION" val="480.008*181.553"/>
  <p:tag name="KSO_WM_SLIDE_SIZE" val="413.973*282.96"/>
  <p:tag name="KSO_WM_SLIDE_SUBTYPE" val="picTxt"/>
  <p:tag name="KSO_WM_SLIDE_TYPE" val="text"/>
  <p:tag name="KSO_WM_TAG_VERSION" val="3.0"/>
  <p:tag name="KSO_WM_TEMPLATE_CATEGORY" val="custom"/>
  <p:tag name="KSO_WM_TEMPLATE_COLOR_TYPE" val="0"/>
  <p:tag name="KSO_WM_TEMPLATE_INDEX" val="20231609"/>
  <p:tag name="KSO_WM_TEMPLATE_MASTER_TYPE" val="0"/>
  <p:tag name="KSO_WM_TEMPLATE_SUBCATEGORY" val="0"/>
</p:tagLst>
</file>

<file path=ppt/tags/tag26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6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6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6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6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6"/>
  <p:tag name="KSO_WM_UNIT_FILL_TYPE" val="1"/>
  <p:tag name="KSO_WM_UNIT_HIGHLIGHT" val="0"/>
  <p:tag name="KSO_WM_UNIT_ID" val="diagram20231714_2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6"/>
  <p:tag name="KSO_WM_UNIT_FILL_TYPE" val="1"/>
  <p:tag name="KSO_WM_UNIT_HIGHLIGHT" val="0"/>
  <p:tag name="KSO_WM_UNIT_ID" val="diagram20231714_2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6"/>
  <p:tag name="KSO_WM_UNIT_FILL_TYPE" val="1"/>
  <p:tag name="KSO_WM_UNIT_HIGHLIGHT" val="0"/>
  <p:tag name="KSO_WM_UNIT_ID" val="diagram20231714_2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HIGHLIGHT" val="0"/>
  <p:tag name="KSO_WM_UNIT_ID" val="diagram20231714_2*l_h_d*1_1_1"/>
  <p:tag name="KSO_WM_UNIT_INDEX" val="1_1_1"/>
  <p:tag name="KSO_WM_UNIT_LAYERLEVEL" val="1_1_1"/>
  <p:tag name="KSO_WM_UNIT_LINE_FILL_TYPE" val="2"/>
  <p:tag name="KSO_WM_UNIT_LINE_FORE_SCHEMECOLOR_INDEX" val="1"/>
  <p:tag name="KSO_WM_UNIT_TYPE" val="l_h_d"/>
  <p:tag name="KSO_WM_UNIT_USESOURCEFORMAT_APPLY" val="0"/>
  <p:tag name="KSO_WM_UNIT_VALUE" val="519*519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2,&quot;transparency&quot;:0},&quot;type&quot;:1},&quot;shadow&quot;:{&quot;brightness&quot;:0.400000005960464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714_2*l_h_i*1_1_2"/>
  <p:tag name="KSO_WM_UNIT_INDEX" val="1_1_2"/>
  <p:tag name="KSO_WM_UNIT_LAYERLEVEL" val="1_1_1"/>
  <p:tag name="KSO_WM_UNIT_LINE_FILL_TYPE" val="2"/>
  <p:tag name="KSO_WM_UNIT_LINE_FORE_SCHEMECOLOR_INDEX" val="2"/>
  <p:tag name="KSO_WM_UNIT_LINE_FORE_SCHEMECOLOR_INDEX_BRIGHTNESS" val="0"/>
  <p:tag name="KSO_WM_UNIT_SHADOW_SCHEMECOLOR_INDEX" val="5"/>
  <p:tag name="KSO_WM_UNIT_SHADOW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FILL_FORE_SCHEMECOLOR_INDEX" val="2"/>
  <p:tag name="KSO_WM_UNIT_FILL_FORE_SCHEMECOLOR_INDEX_BRIGHTNESS" val="0"/>
  <p:tag name="KSO_WM_UNIT_FILL_TYPE" val="1"/>
  <p:tag name="KSO_WM_UNIT_HIGHLIGHT" val="0"/>
  <p:tag name="KSO_WM_UNIT_ID" val="diagram20231714_2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HIGHLIGHT" val="0"/>
  <p:tag name="KSO_WM_UNIT_ID" val="diagram20231714_2*l_h_d*1_2_1"/>
  <p:tag name="KSO_WM_UNIT_INDEX" val="1_2_1"/>
  <p:tag name="KSO_WM_UNIT_LAYERLEVEL" val="1_1_1"/>
  <p:tag name="KSO_WM_UNIT_LINE_FILL_TYPE" val="2"/>
  <p:tag name="KSO_WM_UNIT_LINE_FORE_SCHEMECOLOR_INDEX" val="1"/>
  <p:tag name="KSO_WM_UNIT_TYPE" val="l_h_d"/>
  <p:tag name="KSO_WM_UNIT_USESOURCEFORMAT_APPLY" val="0"/>
  <p:tag name="KSO_WM_UNIT_VALUE" val="519*519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2,&quot;transparency&quot;:0},&quot;type&quot;:1},&quot;shadow&quot;:{&quot;brightness&quot;:0.400000005960464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714_2*l_h_i*1_2_2"/>
  <p:tag name="KSO_WM_UNIT_INDEX" val="1_2_2"/>
  <p:tag name="KSO_WM_UNIT_LAYERLEVEL" val="1_1_1"/>
  <p:tag name="KSO_WM_UNIT_LINE_FILL_TYPE" val="2"/>
  <p:tag name="KSO_WM_UNIT_LINE_FORE_SCHEMECOLOR_INDEX" val="2"/>
  <p:tag name="KSO_WM_UNIT_LINE_FORE_SCHEMECOLOR_INDEX_BRIGHTNESS" val="0"/>
  <p:tag name="KSO_WM_UNIT_SHADOW_SCHEMECOLOR_INDEX" val="5"/>
  <p:tag name="KSO_WM_UNIT_SHADOW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FILL_FORE_SCHEMECOLOR_INDEX" val="2"/>
  <p:tag name="KSO_WM_UNIT_FILL_FORE_SCHEMECOLOR_INDEX_BRIGHTNESS" val="0"/>
  <p:tag name="KSO_WM_UNIT_FILL_TYPE" val="1"/>
  <p:tag name="KSO_WM_UNIT_HIGHLIGHT" val="0"/>
  <p:tag name="KSO_WM_UNIT_ID" val="diagram20231714_2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HIGHLIGHT" val="0"/>
  <p:tag name="KSO_WM_UNIT_ID" val="diagram20231714_2*l_h_d*1_3_1"/>
  <p:tag name="KSO_WM_UNIT_INDEX" val="1_3_1"/>
  <p:tag name="KSO_WM_UNIT_LAYERLEVEL" val="1_1_1"/>
  <p:tag name="KSO_WM_UNIT_LINE_FILL_TYPE" val="2"/>
  <p:tag name="KSO_WM_UNIT_LINE_FORE_SCHEMECOLOR_INDEX" val="1"/>
  <p:tag name="KSO_WM_UNIT_TYPE" val="l_h_d"/>
  <p:tag name="KSO_WM_UNIT_USESOURCEFORMAT_APPLY" val="0"/>
  <p:tag name="KSO_WM_UNIT_VALUE" val="519*519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2,&quot;transparency&quot;:0},&quot;type&quot;:1},&quot;shadow&quot;:{&quot;brightness&quot;:0.400000005960464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714_2*l_h_i*1_3_2"/>
  <p:tag name="KSO_WM_UNIT_INDEX" val="1_3_2"/>
  <p:tag name="KSO_WM_UNIT_LAYERLEVEL" val="1_1_1"/>
  <p:tag name="KSO_WM_UNIT_LINE_FILL_TYPE" val="2"/>
  <p:tag name="KSO_WM_UNIT_LINE_FORE_SCHEMECOLOR_INDEX" val="2"/>
  <p:tag name="KSO_WM_UNIT_LINE_FORE_SCHEMECOLOR_INDEX_BRIGHTNESS" val="0"/>
  <p:tag name="KSO_WM_UNIT_SHADOW_SCHEMECOLOR_INDEX" val="5"/>
  <p:tag name="KSO_WM_UNIT_SHADOW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FILL_FORE_SCHEMECOLOR_INDEX" val="2"/>
  <p:tag name="KSO_WM_UNIT_FILL_FORE_SCHEMECOLOR_INDEX_BRIGHTNESS" val="0"/>
  <p:tag name="KSO_WM_UNIT_FILL_TYPE" val="1"/>
  <p:tag name="KSO_WM_UNIT_HIGHLIGHT" val="0"/>
  <p:tag name="KSO_WM_UNIT_ID" val="diagram20231714_2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HIGHLIGHT" val="0"/>
  <p:tag name="KSO_WM_UNIT_ID" val="diagram20231714_2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HIGHLIGHT" val="0"/>
  <p:tag name="KSO_WM_UNIT_ID" val="diagram20231714_2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FORE_SCHEMECOLOR_INDEX_BRIGHTNESS" val="0.25"/>
  <p:tag name="KSO_WM_UNIT_TEXT_FILL_TYPE" val="1"/>
  <p:tag name="KSO_WM_UNIT_TYPE" val="l_h_a"/>
  <p:tag name="KSO_WM_UNIT_USESOURCEFORMAT_APPLY" val="0"/>
  <p:tag name="KSO_WM_UNIT_VALUE" val="10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HIGHLIGHT" val="0"/>
  <p:tag name="KSO_WM_UNIT_ID" val="diagram20231714_2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60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HIGHLIGHT" val="0"/>
  <p:tag name="KSO_WM_UNIT_ID" val="diagram20231714_2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FORE_SCHEMECOLOR_INDEX_BRIGHTNESS" val="0.25"/>
  <p:tag name="KSO_WM_UNIT_TEXT_FILL_TYPE" val="1"/>
  <p:tag name="KSO_WM_UNIT_TYPE" val="l_h_a"/>
  <p:tag name="KSO_WM_UNIT_USESOURCEFORMAT_APPLY" val="0"/>
  <p:tag name="KSO_WM_UNIT_VALUE" val="10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HIGHLIGHT" val="0"/>
  <p:tag name="KSO_WM_UNIT_ID" val="diagram20231714_2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60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8111877441406,&quot;width&quot;:840.4340209960938}"/>
  <p:tag name="KSO_WM_TAG_VERSION" val="3.0"/>
  <p:tag name="KSO_WM_TEMPLATE_CATEGORY" val="diagram"/>
  <p:tag name="KSO_WM_TEMPLATE_INDEX" val="20231714"/>
  <p:tag name="KSO_WM_UNIT_COMPATIBLE" val="0"/>
  <p:tag name="KSO_WM_UNIT_DIAGRAM_ISNUMVISUAL" val="0"/>
  <p:tag name="KSO_WM_UNIT_DIAGRAM_ISREFERUNIT" val="0"/>
  <p:tag name="KSO_WM_UNIT_HIGHLIGHT" val="0"/>
  <p:tag name="KSO_WM_UNIT_ID" val="diagram20231714_2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FORE_SCHEMECOLOR_INDEX_BRIGHTNESS" val="0.25"/>
  <p:tag name="KSO_WM_UNIT_TEXT_FILL_TYPE" val="1"/>
  <p:tag name="KSO_WM_UNIT_TYPE" val="l_h_a"/>
  <p:tag name="KSO_WM_UNIT_USESOURCEFORMAT_APPLY" val="0"/>
  <p:tag name="KSO_WM_UNIT_VALUE" val="10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905"/>
  <p:tag name="KSO_WM_UNIT_COMPATIBLE" val="0"/>
  <p:tag name="KSO_WM_UNIT_DIAGRAM_ISNUMVISUAL" val="0"/>
  <p:tag name="KSO_WM_UNIT_DIAGRAM_ISREFERUNIT" val="0"/>
  <p:tag name="KSO_WM_UNIT_HIGHLIGHT" val="0"/>
  <p:tag name="KSO_WM_UNIT_ID" val="custom2023190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13"/>
  <p:tag name="KSO_WM_UNIT_TEXT_FILL_TYPE" val="1"/>
  <p:tag name="KSO_WM_UNIT_TYPE" val="a"/>
  <p:tag name="KSO_WM_UNIT_USESOURCEFORMAT_APPLY" val="0"/>
  <p:tag name="KSO_WM_UNIT_VALUE" val="30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BK_DARK_LIGHT" val="2"/>
  <p:tag name="KSO_WM_SLIDE_DIAGTYPE" val="l"/>
  <p:tag name="KSO_WM_SLIDE_ID" val="custom20231905_1"/>
  <p:tag name="KSO_WM_SLIDE_INDEX" val="1"/>
  <p:tag name="KSO_WM_SLIDE_ITEM_CNT" val="3"/>
  <p:tag name="KSO_WM_SLIDE_LAYOUT" val="a_l"/>
  <p:tag name="KSO_WM_SLIDE_LAYOUT_CNT" val="1_1"/>
  <p:tag name="KSO_WM_SLIDE_POSITION" val="62.1105*120.895"/>
  <p:tag name="KSO_WM_SLIDE_SIZE" val="840.571*358.292"/>
  <p:tag name="KSO_WM_SLIDE_SUBTYPE" val="picTxt"/>
  <p:tag name="KSO_WM_SLIDE_TYPE" val="text"/>
  <p:tag name="KSO_WM_SPECIAL_SOURCE" val="bdnull"/>
  <p:tag name="KSO_WM_TAG_VERSION" val="3.0"/>
  <p:tag name="KSO_WM_TEMPLATE_CATEGORY" val="custom"/>
  <p:tag name="KSO_WM_TEMPLATE_COLOR_TYPE" val="0"/>
  <p:tag name="KSO_WM_TEMPLATE_INDEX" val="20231609"/>
  <p:tag name="KSO_WM_TEMPLATE_MASTER_TYPE" val="0"/>
  <p:tag name="KSO_WM_TEMPLATE_SUBCATEGORY" val="0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285"/>
  <p:tag name="KSO_WM_UNIT_COMPATIBLE" val="0"/>
  <p:tag name="KSO_WM_UNIT_DIAGRAM_ISNUMVISUAL" val="0"/>
  <p:tag name="KSO_WM_UNIT_DIAGRAM_ISREFERUNIT" val="0"/>
  <p:tag name="KSO_WM_UNIT_HIGHLIGHT" val="0"/>
  <p:tag name="KSO_WM_UNIT_ID" val="custom2020528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285"/>
  <p:tag name="KSO_WM_UNIT_COMPATIBLE" val="1"/>
  <p:tag name="KSO_WM_UNIT_DIAGRAM_ISNUMVISUAL" val="0"/>
  <p:tag name="KSO_WM_UNIT_DIAGRAM_ISREFERUNIT" val="0"/>
  <p:tag name="KSO_WM_UNIT_HIGHLIGHT" val="0"/>
  <p:tag name="KSO_WM_UNIT_ID" val="custom20205285_7*e*1"/>
  <p:tag name="KSO_WM_UNIT_INDEX" val="1"/>
  <p:tag name="KSO_WM_UNIT_LAYERLEVEL" val="1"/>
  <p:tag name="KSO_WM_UNIT_NOCLEAR" val="0"/>
  <p:tag name="KSO_WM_UNIT_PRESET_TEXT" val="Part 02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4"/>
</p:tagLst>
</file>

<file path=ppt/tags/tag290.xml><?xml version="1.0" encoding="utf-8"?>
<p:tagLst xmlns:p="http://schemas.openxmlformats.org/presentationml/2006/main">
  <p:tag name="KSO_WM_BEAUTIFY_FLAG" val="#wm#"/>
  <p:tag name="KSO_WM_SLIDE_ID" val="custom20205285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5285"/>
  <p:tag name="KSO_WM_TEMPLATE_MASTER_TYPE" val="1"/>
  <p:tag name="KSO_WM_TEMPLATE_SUBCATEGORY" val="0"/>
</p:tagLst>
</file>

<file path=ppt/tags/tag29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9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9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9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9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939"/>
  <p:tag name="KSO_WM_UNIT_COMPATIBLE" val="0"/>
  <p:tag name="KSO_WM_UNIT_DIAGRAM_ISNUMVISUAL" val="0"/>
  <p:tag name="KSO_WM_UNIT_DIAGRAM_ISREFERUNIT" val="0"/>
  <p:tag name="KSO_WM_UNIT_HIGHLIGHT" val="0"/>
  <p:tag name="KSO_WM_UNIT_ID" val="custom20231939_1*d*1"/>
  <p:tag name="KSO_WM_UNIT_INDEX" val="1"/>
  <p:tag name="KSO_WM_UNIT_LAYERLEVEL" val="1"/>
  <p:tag name="KSO_WM_UNIT_LINE_FILL_TYPE" val="2"/>
  <p:tag name="KSO_WM_UNIT_LINE_FORE_SCHEMECOLOR_INDEX" val="13"/>
  <p:tag name="KSO_WM_UNIT_TYPE" val="d"/>
  <p:tag name="KSO_WM_UNIT_USESOURCEFORMAT_APPLY" val="0"/>
  <p:tag name="KSO_WM_UNIT_VALUE" val="1436*1469"/>
</p:tagLst>
</file>

<file path=ppt/tags/tag2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GROUP_CODE" val="l1-1"/>
  <p:tag name="KSO_WM_DIAGRAM_MAX_ITEMCNT" val="3"/>
  <p:tag name="KSO_WM_DIAGRAM_MIN_ITEMCNT" val="1"/>
  <p:tag name="KSO_WM_DIAGRAM_VERSION" val="3"/>
  <p:tag name="KSO_WM_DIAGRAM_VIRTUALLY_FRAME" val="{&quot;height&quot;:318.2501525878906,&quot;width&quot;:267.1499938964844}"/>
  <p:tag name="KSO_WM_TAG_VERSION" val="3.0"/>
  <p:tag name="KSO_WM_TEMPLATE_CATEGORY" val="diagram"/>
  <p:tag name="KSO_WM_TEMPLATE_INDEX" val="20231970"/>
  <p:tag name="KSO_WM_UNIT_COMPATIBLE" val="0"/>
  <p:tag name="KSO_WM_UNIT_DIAGRAM_ISNUMVISUAL" val="0"/>
  <p:tag name="KSO_WM_UNIT_DIAGRAM_ISREFERUNIT" val="0"/>
  <p:tag name="KSO_WM_UNIT_HIGHLIGHT" val="0"/>
  <p:tag name="KSO_WM_UNIT_ID" val="diagram20231970_3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。单击此处输入你的项正，文字是您思想的提炼，请尽量言简意赅的阐述。"/>
  <p:tag name="KSO_WM_UNIT_SUBTYPE" val="a"/>
  <p:tag name="KSO_WM_UNIT_TEXT_FILL_FORE_SCHEMECOLOR_INDEX" val="1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2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GROUP_CODE" val="l1-1"/>
  <p:tag name="KSO_WM_DIAGRAM_MAX_ITEMCNT" val="3"/>
  <p:tag name="KSO_WM_DIAGRAM_MIN_ITEMCNT" val="1"/>
  <p:tag name="KSO_WM_DIAGRAM_VERSION" val="3"/>
  <p:tag name="KSO_WM_DIAGRAM_VIRTUALLY_FRAME" val="{&quot;height&quot;:318.2501525878906,&quot;width&quot;:267.1499938964844}"/>
  <p:tag name="KSO_WM_TAG_VERSION" val="3.0"/>
  <p:tag name="KSO_WM_TEMPLATE_CATEGORY" val="diagram"/>
  <p:tag name="KSO_WM_TEMPLATE_INDEX" val="20231970"/>
  <p:tag name="KSO_WM_UNIT_COMPATIBLE" val="0"/>
  <p:tag name="KSO_WM_UNIT_DIAGRAM_ISNUMVISUAL" val="0"/>
  <p:tag name="KSO_WM_UNIT_DIAGRAM_ISREFERUNIT" val="0"/>
  <p:tag name="KSO_WM_UNIT_HIGHLIGHT" val="0"/>
  <p:tag name="KSO_WM_UNIT_ID" val="diagram20231970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此处添加标题"/>
  <p:tag name="KSO_WM_UNIT_TEXT_FILL_FORE_SCHEMECOLOR_INDEX" val="1"/>
  <p:tag name="KSO_WM_UNIT_TEXT_FILL_FORE_SCHEMECOLOR_INDEX_BRIGHTNESS" val="0"/>
  <p:tag name="KSO_WM_UNIT_TEXT_FILL_TYPE" val="1"/>
  <p:tag name="KSO_WM_UNIT_TYPE" val="l_h_a"/>
  <p:tag name="KSO_WM_UNIT_USESOURCEFORMAT_APPLY" val="0"/>
  <p:tag name="KSO_WM_UNIT_VALUE" val="10"/>
</p:tagLst>
</file>

<file path=ppt/tags/tag3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GROUP_CODE" val="l1-1"/>
  <p:tag name="KSO_WM_DIAGRAM_MAX_ITEMCNT" val="3"/>
  <p:tag name="KSO_WM_DIAGRAM_MIN_ITEMCNT" val="1"/>
  <p:tag name="KSO_WM_DIAGRAM_VERSION" val="3"/>
  <p:tag name="KSO_WM_DIAGRAM_VIRTUALLY_FRAME" val="{&quot;height&quot;:318.2501525878906,&quot;width&quot;:267.1499938964844}"/>
  <p:tag name="KSO_WM_TAG_VERSION" val="3.0"/>
  <p:tag name="KSO_WM_TEMPLATE_CATEGORY" val="diagram"/>
  <p:tag name="KSO_WM_TEMPLATE_INDEX" val="20231970"/>
  <p:tag name="KSO_WM_UNIT_COMPATIBLE" val="0"/>
  <p:tag name="KSO_WM_UNIT_DIAGRAM_ISNUMVISUAL" val="0"/>
  <p:tag name="KSO_WM_UNIT_DIAGRAM_ISREFERUNIT" val="0"/>
  <p:tag name="KSO_WM_UNIT_HIGHLIGHT" val="0"/>
  <p:tag name="KSO_WM_UNIT_ID" val="diagram20231970_3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。单击此处输入你的项正，文字是您思想的提炼，请尽量言简意赅的阐述。"/>
  <p:tag name="KSO_WM_UNIT_SUBTYPE" val="a"/>
  <p:tag name="KSO_WM_UNIT_TEXT_FILL_FORE_SCHEMECOLOR_INDEX" val="1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3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GROUP_CODE" val="l1-1"/>
  <p:tag name="KSO_WM_DIAGRAM_MAX_ITEMCNT" val="3"/>
  <p:tag name="KSO_WM_DIAGRAM_MIN_ITEMCNT" val="1"/>
  <p:tag name="KSO_WM_DIAGRAM_VERSION" val="3"/>
  <p:tag name="KSO_WM_DIAGRAM_VIRTUALLY_FRAME" val="{&quot;height&quot;:318.2501525878906,&quot;width&quot;:267.1499938964844}"/>
  <p:tag name="KSO_WM_TAG_VERSION" val="3.0"/>
  <p:tag name="KSO_WM_TEMPLATE_CATEGORY" val="diagram"/>
  <p:tag name="KSO_WM_TEMPLATE_INDEX" val="20231970"/>
  <p:tag name="KSO_WM_UNIT_COMPATIBLE" val="0"/>
  <p:tag name="KSO_WM_UNIT_DIAGRAM_ISNUMVISUAL" val="0"/>
  <p:tag name="KSO_WM_UNIT_DIAGRAM_ISREFERUNIT" val="0"/>
  <p:tag name="KSO_WM_UNIT_HIGHLIGHT" val="0"/>
  <p:tag name="KSO_WM_UNIT_ID" val="diagram20231970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此处添加标题"/>
  <p:tag name="KSO_WM_UNIT_TEXT_FILL_FORE_SCHEMECOLOR_INDEX" val="1"/>
  <p:tag name="KSO_WM_UNIT_TEXT_FILL_FORE_SCHEMECOLOR_INDEX_BRIGHTNESS" val="0"/>
  <p:tag name="KSO_WM_UNIT_TEXT_FILL_TYPE" val="1"/>
  <p:tag name="KSO_WM_UNIT_TYPE" val="l_h_a"/>
  <p:tag name="KSO_WM_UNIT_USESOURCEFORMAT_APPLY" val="0"/>
  <p:tag name="KSO_WM_UNIT_VALUE" val="10"/>
</p:tagLst>
</file>

<file path=ppt/tags/tag3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GROUP_CODE" val="l1-1"/>
  <p:tag name="KSO_WM_DIAGRAM_MAX_ITEMCNT" val="3"/>
  <p:tag name="KSO_WM_DIAGRAM_MIN_ITEMCNT" val="1"/>
  <p:tag name="KSO_WM_DIAGRAM_VERSION" val="3"/>
  <p:tag name="KSO_WM_DIAGRAM_VIRTUALLY_FRAME" val="{&quot;height&quot;:318.2501525878906,&quot;width&quot;:267.1499938964844}"/>
  <p:tag name="KSO_WM_TAG_VERSION" val="3.0"/>
  <p:tag name="KSO_WM_TEMPLATE_CATEGORY" val="diagram"/>
  <p:tag name="KSO_WM_TEMPLATE_INDEX" val="20231970"/>
  <p:tag name="KSO_WM_UNIT_COMPATIBLE" val="0"/>
  <p:tag name="KSO_WM_UNIT_DIAGRAM_ISNUMVISUAL" val="0"/>
  <p:tag name="KSO_WM_UNIT_DIAGRAM_ISREFERUNIT" val="0"/>
  <p:tag name="KSO_WM_UNIT_HIGHLIGHT" val="0"/>
  <p:tag name="KSO_WM_UNIT_ID" val="diagram20231970_3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。单击此处输入你的项正，文字是您思想的提炼，请尽量言简意赅的阐述。"/>
  <p:tag name="KSO_WM_UNIT_SUBTYPE" val="a"/>
  <p:tag name="KSO_WM_UNIT_TEXT_FILL_FORE_SCHEMECOLOR_INDEX" val="1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3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GROUP_CODE" val="l1-1"/>
  <p:tag name="KSO_WM_DIAGRAM_MAX_ITEMCNT" val="3"/>
  <p:tag name="KSO_WM_DIAGRAM_MIN_ITEMCNT" val="1"/>
  <p:tag name="KSO_WM_DIAGRAM_VERSION" val="3"/>
  <p:tag name="KSO_WM_DIAGRAM_VIRTUALLY_FRAME" val="{&quot;height&quot;:318.2501525878906,&quot;width&quot;:267.1499938964844}"/>
  <p:tag name="KSO_WM_TAG_VERSION" val="3.0"/>
  <p:tag name="KSO_WM_TEMPLATE_CATEGORY" val="diagram"/>
  <p:tag name="KSO_WM_TEMPLATE_INDEX" val="20231970"/>
  <p:tag name="KSO_WM_UNIT_COMPATIBLE" val="0"/>
  <p:tag name="KSO_WM_UNIT_DIAGRAM_ISNUMVISUAL" val="0"/>
  <p:tag name="KSO_WM_UNIT_DIAGRAM_ISREFERUNIT" val="0"/>
  <p:tag name="KSO_WM_UNIT_HIGHLIGHT" val="0"/>
  <p:tag name="KSO_WM_UNIT_ID" val="diagram20231970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此处添加标题"/>
  <p:tag name="KSO_WM_UNIT_TEXT_FILL_FORE_SCHEMECOLOR_INDEX" val="1"/>
  <p:tag name="KSO_WM_UNIT_TEXT_FILL_FORE_SCHEMECOLOR_INDEX_BRIGHTNESS" val="0"/>
  <p:tag name="KSO_WM_UNIT_TEXT_FILL_TYPE" val="1"/>
  <p:tag name="KSO_WM_UNIT_TYPE" val="l_h_a"/>
  <p:tag name="KSO_WM_UNIT_USESOURCEFORMAT_APPLY" val="0"/>
  <p:tag name="KSO_WM_UNIT_VALUE" val="10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939"/>
  <p:tag name="KSO_WM_UNIT_COMPATIBLE" val="0"/>
  <p:tag name="KSO_WM_UNIT_DIAGRAM_ISNUMVISUAL" val="0"/>
  <p:tag name="KSO_WM_UNIT_DIAGRAM_ISREFERUNIT" val="0"/>
  <p:tag name="KSO_WM_UNIT_HIGHLIGHT" val="0"/>
  <p:tag name="KSO_WM_UNIT_ID" val="custom2023193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5"/>
  <p:tag name="KSO_WM_UNIT_TEXT_FILL_TYPE" val="1"/>
  <p:tag name="KSO_WM_UNIT_TYPE" val="a"/>
  <p:tag name="KSO_WM_UNIT_USESOURCEFORMAT_APPLY" val="0"/>
  <p:tag name="KSO_WM_UNIT_VALUE" val="29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BK_DARK_LIGHT" val="2"/>
  <p:tag name="KSO_WM_SLIDE_DIAGTYPE" val="l"/>
  <p:tag name="KSO_WM_SLIDE_ID" val="custom20231939_1"/>
  <p:tag name="KSO_WM_SLIDE_INDEX" val="1"/>
  <p:tag name="KSO_WM_SLIDE_ITEM_CNT" val="2"/>
  <p:tag name="KSO_WM_SLIDE_LAYOUT" val="a_d_l"/>
  <p:tag name="KSO_WM_SLIDE_LAYOUT_CNT" val="1_1_1"/>
  <p:tag name="KSO_WM_SLIDE_POSITION" val="54.6492*164.809"/>
  <p:tag name="KSO_WM_SLIDE_SIZE" val="267.127*290.078"/>
  <p:tag name="KSO_WM_SLIDE_SUBTYPE" val="picTxt"/>
  <p:tag name="KSO_WM_SLIDE_TYPE" val="text"/>
  <p:tag name="KSO_WM_SPECIAL_SOURCE" val="bdnull"/>
  <p:tag name="KSO_WM_TAG_VERSION" val="3.0"/>
  <p:tag name="KSO_WM_TEMPLATE_CATEGORY" val="custom"/>
  <p:tag name="KSO_WM_TEMPLATE_COLOR_TYPE" val="0"/>
  <p:tag name="KSO_WM_TEMPLATE_INDEX" val="20231609"/>
  <p:tag name="KSO_WM_TEMPLATE_MASTER_TYPE" val="0"/>
  <p:tag name="KSO_WM_TEMPLATE_SUBCATEGORY" val="0"/>
</p:tagLst>
</file>

<file path=ppt/tags/tag30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30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30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31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31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3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ededed&quot;,&quot;transparency&quot;:0},&quot;type&quot;:1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87.403076171875,&quot;width&quot;:677.2454833984375}"/>
  <p:tag name="KSO_WM_TAG_VERSION" val="3.0"/>
  <p:tag name="KSO_WM_TEMPLATE_CATEGORY" val="diagram"/>
  <p:tag name="KSO_WM_TEMPLATE_INDEX" val="2023196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31965_2*l_h_d*1_2_1"/>
  <p:tag name="KSO_WM_UNIT_INDEX" val="1_2_1"/>
  <p:tag name="KSO_WM_UNIT_LAYERLEVEL" val="1_1_1"/>
  <p:tag name="KSO_WM_UNIT_LINE_FILL_TYPE" val="2"/>
  <p:tag name="KSO_WM_UNIT_LINE_FORE_SCHEMECOLOR_INDEX" val="1"/>
  <p:tag name="KSO_WM_UNIT_TYPE" val="l_h_d"/>
  <p:tag name="KSO_WM_UNIT_USESOURCEFORMAT_APPLY" val="0"/>
  <p:tag name="KSO_WM_UNIT_VALUE" val="721*692"/>
</p:tagLst>
</file>

<file path=ppt/tags/tag3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ededed&quot;,&quot;transparency&quot;:0},&quot;type&quot;:1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87.403076171875,&quot;width&quot;:677.2454833984375}"/>
  <p:tag name="KSO_WM_TAG_VERSION" val="3.0"/>
  <p:tag name="KSO_WM_TEMPLATE_CATEGORY" val="diagram"/>
  <p:tag name="KSO_WM_TEMPLATE_INDEX" val="2023196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31965_2*l_h_d*1_1_1"/>
  <p:tag name="KSO_WM_UNIT_INDEX" val="1_1_1"/>
  <p:tag name="KSO_WM_UNIT_LAYERLEVEL" val="1_1_1"/>
  <p:tag name="KSO_WM_UNIT_LINE_FILL_TYPE" val="2"/>
  <p:tag name="KSO_WM_UNIT_LINE_FORE_SCHEMECOLOR_INDEX" val="1"/>
  <p:tag name="KSO_WM_UNIT_TYPE" val="l_h_d"/>
  <p:tag name="KSO_WM_UNIT_USESOURCEFORMAT_APPLY" val="0"/>
  <p:tag name="KSO_WM_UNIT_VALUE" val="721*692"/>
</p:tagLst>
</file>

<file path=ppt/tags/tag3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ededed&quot;,&quot;transparency&quot;:0},&quot;type&quot;:1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87.403076171875,&quot;width&quot;:677.2454833984375}"/>
  <p:tag name="KSO_WM_TAG_VERSION" val="3.0"/>
  <p:tag name="KSO_WM_TEMPLATE_CATEGORY" val="diagram"/>
  <p:tag name="KSO_WM_TEMPLATE_INDEX" val="2023196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31965_2*l_h_d*1_3_1"/>
  <p:tag name="KSO_WM_UNIT_INDEX" val="1_3_1"/>
  <p:tag name="KSO_WM_UNIT_LAYERLEVEL" val="1_1_1"/>
  <p:tag name="KSO_WM_UNIT_LINE_FILL_TYPE" val="2"/>
  <p:tag name="KSO_WM_UNIT_LINE_FORE_SCHEMECOLOR_INDEX" val="1"/>
  <p:tag name="KSO_WM_UNIT_TYPE" val="l_h_d"/>
  <p:tag name="KSO_WM_UNIT_USESOURCEFORMAT_APPLY" val="0"/>
  <p:tag name="KSO_WM_UNIT_VALUE" val="719*692"/>
</p:tagLst>
</file>

<file path=ppt/tags/tag3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87.403076171875,&quot;width&quot;:677.2454833984375}"/>
  <p:tag name="KSO_WM_TAG_VERSION" val="3.0"/>
  <p:tag name="KSO_WM_TEMPLATE_CATEGORY" val="diagram"/>
  <p:tag name="KSO_WM_TEMPLATE_INDEX" val="20231965"/>
  <p:tag name="KSO_WM_UNIT_COMPATIBLE" val="0"/>
  <p:tag name="KSO_WM_UNIT_DIAGRAM_ISNUMVISUAL" val="0"/>
  <p:tag name="KSO_WM_UNIT_DIAGRAM_ISREFERUNIT" val="0"/>
  <p:tag name="KSO_WM_UNIT_FILL_FORE_SCHEMECOLOR_INDEX" val="2"/>
  <p:tag name="KSO_WM_UNIT_FILL_FORE_SCHEMECOLOR_INDEX_BRIGHTNESS" val="0"/>
  <p:tag name="KSO_WM_UNIT_FILL_TYPE" val="1"/>
  <p:tag name="KSO_WM_UNIT_HIGHLIGHT" val="0"/>
  <p:tag name="KSO_WM_UNIT_ID" val="diagram20231965_2*l_h_i*1_1_2"/>
  <p:tag name="KSO_WM_UNIT_INDEX" val="1_1_2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87.403076171875,&quot;width&quot;:677.2454833984375}"/>
  <p:tag name="KSO_WM_TAG_VERSION" val="3.0"/>
  <p:tag name="KSO_WM_TEMPLATE_CATEGORY" val="diagram"/>
  <p:tag name="KSO_WM_TEMPLATE_INDEX" val="20231965"/>
  <p:tag name="KSO_WM_UNIT_COMPATIBLE" val="0"/>
  <p:tag name="KSO_WM_UNIT_DIAGRAM_ISNUMVISUAL" val="0"/>
  <p:tag name="KSO_WM_UNIT_DIAGRAM_ISREFERUNIT" val="0"/>
  <p:tag name="KSO_WM_UNIT_HIGHLIGHT" val="0"/>
  <p:tag name="KSO_WM_UNIT_ID" val="diagram20231965_2*l_h_i*1_1_1"/>
  <p:tag name="KSO_WM_UNIT_INDEX" val="1_1_1"/>
  <p:tag name="KSO_WM_UNIT_LAYERLEVEL" val="1_1_1"/>
  <p:tag name="KSO_WM_UNIT_PRESET_TEXT" val="01"/>
  <p:tag name="KSO_WM_UNIT_SUBTYPE" val="d"/>
  <p:tag name="KSO_WM_UNIT_TEXT_FILL_FORE_SCHEMECOLOR_INDEX" val="1"/>
  <p:tag name="KSO_WM_UNIT_TEXT_FILL_FORE_SCHEMECOLOR_INDEX_BRIGHTNESS" val="0.15"/>
  <p:tag name="KSO_WM_UNIT_TEXT_FILL_TYPE" val="1"/>
  <p:tag name="KSO_WM_UNIT_TYPE" val="l_h_i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87.403076171875,&quot;width&quot;:677.2454833984375}"/>
  <p:tag name="KSO_WM_TAG_VERSION" val="3.0"/>
  <p:tag name="KSO_WM_TEMPLATE_CATEGORY" val="diagram"/>
  <p:tag name="KSO_WM_TEMPLATE_INDEX" val="20231965"/>
  <p:tag name="KSO_WM_UNIT_COMPATIBLE" val="0"/>
  <p:tag name="KSO_WM_UNIT_DIAGRAM_ISNUMVISUAL" val="0"/>
  <p:tag name="KSO_WM_UNIT_DIAGRAM_ISREFERUNIT" val="0"/>
  <p:tag name="KSO_WM_UNIT_HIGHLIGHT" val="0"/>
  <p:tag name="KSO_WM_UNIT_ID" val="diagram20231965_2*l_h_f*1_1_1"/>
  <p:tag name="KSO_WM_UNIT_INDEX" val="1_1_1"/>
  <p:tag name="KSO_WM_UNIT_LAYERLEVEL" val="1_1_1"/>
  <p:tag name="KSO_WM_UNIT_NOCLEAR" val="0"/>
  <p:tag name="KSO_WM_UNIT_PRESET_TEXT" val="单击此处输入项正文，文字是您思想的提炼，请尽量言简意赅的阐述您的观点，单击此处输入正文"/>
  <p:tag name="KSO_WM_UNIT_SUBTYPE" val="a"/>
  <p:tag name="KSO_WM_UNIT_TEXT_FILL_FORE_SCHEMECOLOR_INDEX" val="1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3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87.403076171875,&quot;width&quot;:677.2454833984375}"/>
  <p:tag name="KSO_WM_TAG_VERSION" val="3.0"/>
  <p:tag name="KSO_WM_TEMPLATE_CATEGORY" val="diagram"/>
  <p:tag name="KSO_WM_TEMPLATE_INDEX" val="20231965"/>
  <p:tag name="KSO_WM_UNIT_COMPATIBLE" val="0"/>
  <p:tag name="KSO_WM_UNIT_DIAGRAM_ISNUMVISUAL" val="0"/>
  <p:tag name="KSO_WM_UNIT_DIAGRAM_ISREFERUNIT" val="0"/>
  <p:tag name="KSO_WM_UNIT_HIGHLIGHT" val="0"/>
  <p:tag name="KSO_WM_UNIT_ID" val="diagram20231965_2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项标题"/>
  <p:tag name="KSO_WM_UNIT_TEXT_FILL_FORE_SCHEMECOLOR_INDEX" val="1"/>
  <p:tag name="KSO_WM_UNIT_TEXT_FILL_FORE_SCHEMECOLOR_INDEX_BRIGHTNESS" val="0.15"/>
  <p:tag name="KSO_WM_UNIT_TEXT_FILL_TYPE" val="1"/>
  <p:tag name="KSO_WM_UNIT_TYPE" val="l_h_a"/>
  <p:tag name="KSO_WM_UNIT_USESOURCEFORMAT_APPLY" val="0"/>
  <p:tag name="KSO_WM_UNIT_VALUE" val="10"/>
</p:tagLst>
</file>

<file path=ppt/tags/tag3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87.403076171875,&quot;width&quot;:677.2454833984375}"/>
  <p:tag name="KSO_WM_TAG_VERSION" val="3.0"/>
  <p:tag name="KSO_WM_TEMPLATE_CATEGORY" val="diagram"/>
  <p:tag name="KSO_WM_TEMPLATE_INDEX" val="20231965"/>
  <p:tag name="KSO_WM_UNIT_COMPATIBLE" val="0"/>
  <p:tag name="KSO_WM_UNIT_DIAGRAM_ISNUMVISUAL" val="0"/>
  <p:tag name="KSO_WM_UNIT_DIAGRAM_ISREFERUNIT" val="0"/>
  <p:tag name="KSO_WM_UNIT_FILL_FORE_SCHEMECOLOR_INDEX" val="2"/>
  <p:tag name="KSO_WM_UNIT_FILL_FORE_SCHEMECOLOR_INDEX_BRIGHTNESS" val="0"/>
  <p:tag name="KSO_WM_UNIT_FILL_TYPE" val="1"/>
  <p:tag name="KSO_WM_UNIT_HIGHLIGHT" val="0"/>
  <p:tag name="KSO_WM_UNIT_ID" val="diagram20231965_2*l_h_i*1_2_2"/>
  <p:tag name="KSO_WM_UNIT_INDEX" val="1_2_2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87.403076171875,&quot;width&quot;:677.2454833984375}"/>
  <p:tag name="KSO_WM_TAG_VERSION" val="3.0"/>
  <p:tag name="KSO_WM_TEMPLATE_CATEGORY" val="diagram"/>
  <p:tag name="KSO_WM_TEMPLATE_INDEX" val="20231965"/>
  <p:tag name="KSO_WM_UNIT_COMPATIBLE" val="0"/>
  <p:tag name="KSO_WM_UNIT_DIAGRAM_ISNUMVISUAL" val="0"/>
  <p:tag name="KSO_WM_UNIT_DIAGRAM_ISREFERUNIT" val="0"/>
  <p:tag name="KSO_WM_UNIT_HIGHLIGHT" val="0"/>
  <p:tag name="KSO_WM_UNIT_ID" val="diagram20231965_2*l_h_i*1_2_1"/>
  <p:tag name="KSO_WM_UNIT_INDEX" val="1_2_1"/>
  <p:tag name="KSO_WM_UNIT_LAYERLEVEL" val="1_1_1"/>
  <p:tag name="KSO_WM_UNIT_PRESET_TEXT" val="02"/>
  <p:tag name="KSO_WM_UNIT_SUBTYPE" val="d"/>
  <p:tag name="KSO_WM_UNIT_TEXT_FILL_FORE_SCHEMECOLOR_INDEX" val="1"/>
  <p:tag name="KSO_WM_UNIT_TEXT_FILL_FORE_SCHEMECOLOR_INDEX_BRIGHTNESS" val="0.15"/>
  <p:tag name="KSO_WM_UNIT_TEXT_FILL_TYPE" val="1"/>
  <p:tag name="KSO_WM_UNIT_TYPE" val="l_h_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87.403076171875,&quot;width&quot;:677.2454833984375}"/>
  <p:tag name="KSO_WM_TAG_VERSION" val="3.0"/>
  <p:tag name="KSO_WM_TEMPLATE_CATEGORY" val="diagram"/>
  <p:tag name="KSO_WM_TEMPLATE_INDEX" val="20231965"/>
  <p:tag name="KSO_WM_UNIT_COMPATIBLE" val="0"/>
  <p:tag name="KSO_WM_UNIT_DIAGRAM_ISNUMVISUAL" val="0"/>
  <p:tag name="KSO_WM_UNIT_DIAGRAM_ISREFERUNIT" val="0"/>
  <p:tag name="KSO_WM_UNIT_HIGHLIGHT" val="0"/>
  <p:tag name="KSO_WM_UNIT_ID" val="diagram20231965_2*l_h_f*1_2_1"/>
  <p:tag name="KSO_WM_UNIT_INDEX" val="1_2_1"/>
  <p:tag name="KSO_WM_UNIT_LAYERLEVEL" val="1_1_1"/>
  <p:tag name="KSO_WM_UNIT_NOCLEAR" val="0"/>
  <p:tag name="KSO_WM_UNIT_PRESET_TEXT" val="单击此处输入项正文，文字是您思想的提炼，请尽量言简意赅的阐述您的观点，单击此处输入正文"/>
  <p:tag name="KSO_WM_UNIT_SUBTYPE" val="a"/>
  <p:tag name="KSO_WM_UNIT_TEXT_FILL_FORE_SCHEMECOLOR_INDEX" val="1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3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87.403076171875,&quot;width&quot;:677.2454833984375}"/>
  <p:tag name="KSO_WM_TAG_VERSION" val="3.0"/>
  <p:tag name="KSO_WM_TEMPLATE_CATEGORY" val="diagram"/>
  <p:tag name="KSO_WM_TEMPLATE_INDEX" val="20231965"/>
  <p:tag name="KSO_WM_UNIT_COMPATIBLE" val="0"/>
  <p:tag name="KSO_WM_UNIT_DIAGRAM_ISNUMVISUAL" val="0"/>
  <p:tag name="KSO_WM_UNIT_DIAGRAM_ISREFERUNIT" val="0"/>
  <p:tag name="KSO_WM_UNIT_HIGHLIGHT" val="0"/>
  <p:tag name="KSO_WM_UNIT_ID" val="diagram20231965_2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项标题"/>
  <p:tag name="KSO_WM_UNIT_TEXT_FILL_FORE_SCHEMECOLOR_INDEX" val="1"/>
  <p:tag name="KSO_WM_UNIT_TEXT_FILL_FORE_SCHEMECOLOR_INDEX_BRIGHTNESS" val="0.15"/>
  <p:tag name="KSO_WM_UNIT_TEXT_FILL_TYPE" val="1"/>
  <p:tag name="KSO_WM_UNIT_TYPE" val="l_h_a"/>
  <p:tag name="KSO_WM_UNIT_USESOURCEFORMAT_APPLY" val="0"/>
  <p:tag name="KSO_WM_UNIT_VALUE" val="10"/>
</p:tagLst>
</file>

<file path=ppt/tags/tag3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87.403076171875,&quot;width&quot;:677.2454833984375}"/>
  <p:tag name="KSO_WM_TAG_VERSION" val="3.0"/>
  <p:tag name="KSO_WM_TEMPLATE_CATEGORY" val="diagram"/>
  <p:tag name="KSO_WM_TEMPLATE_INDEX" val="20231965"/>
  <p:tag name="KSO_WM_UNIT_COMPATIBLE" val="0"/>
  <p:tag name="KSO_WM_UNIT_DIAGRAM_ISNUMVISUAL" val="0"/>
  <p:tag name="KSO_WM_UNIT_DIAGRAM_ISREFERUNIT" val="0"/>
  <p:tag name="KSO_WM_UNIT_FILL_FORE_SCHEMECOLOR_INDEX" val="2"/>
  <p:tag name="KSO_WM_UNIT_FILL_FORE_SCHEMECOLOR_INDEX_BRIGHTNESS" val="0"/>
  <p:tag name="KSO_WM_UNIT_FILL_TYPE" val="1"/>
  <p:tag name="KSO_WM_UNIT_HIGHLIGHT" val="0"/>
  <p:tag name="KSO_WM_UNIT_ID" val="diagram20231965_2*l_h_i*1_3_2"/>
  <p:tag name="KSO_WM_UNIT_INDEX" val="1_3_2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87.403076171875,&quot;width&quot;:677.2454833984375}"/>
  <p:tag name="KSO_WM_TAG_VERSION" val="3.0"/>
  <p:tag name="KSO_WM_TEMPLATE_CATEGORY" val="diagram"/>
  <p:tag name="KSO_WM_TEMPLATE_INDEX" val="20231965"/>
  <p:tag name="KSO_WM_UNIT_COMPATIBLE" val="0"/>
  <p:tag name="KSO_WM_UNIT_DIAGRAM_ISNUMVISUAL" val="0"/>
  <p:tag name="KSO_WM_UNIT_DIAGRAM_ISREFERUNIT" val="0"/>
  <p:tag name="KSO_WM_UNIT_HIGHLIGHT" val="0"/>
  <p:tag name="KSO_WM_UNIT_ID" val="diagram20231965_2*l_h_i*1_3_1"/>
  <p:tag name="KSO_WM_UNIT_INDEX" val="1_3_1"/>
  <p:tag name="KSO_WM_UNIT_LAYERLEVEL" val="1_1_1"/>
  <p:tag name="KSO_WM_UNIT_PRESET_TEXT" val="03"/>
  <p:tag name="KSO_WM_UNIT_SUBTYPE" val="d"/>
  <p:tag name="KSO_WM_UNIT_TEXT_FILL_FORE_SCHEMECOLOR_INDEX" val="1"/>
  <p:tag name="KSO_WM_UNIT_TEXT_FILL_FORE_SCHEMECOLOR_INDEX_BRIGHTNESS" val="0.15"/>
  <p:tag name="KSO_WM_UNIT_TEXT_FILL_TYPE" val="1"/>
  <p:tag name="KSO_WM_UNIT_TYPE" val="l_h_i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87.403076171875,&quot;width&quot;:677.2454833984375}"/>
  <p:tag name="KSO_WM_TAG_VERSION" val="3.0"/>
  <p:tag name="KSO_WM_TEMPLATE_CATEGORY" val="diagram"/>
  <p:tag name="KSO_WM_TEMPLATE_INDEX" val="20231965"/>
  <p:tag name="KSO_WM_UNIT_COMPATIBLE" val="0"/>
  <p:tag name="KSO_WM_UNIT_DIAGRAM_ISNUMVISUAL" val="0"/>
  <p:tag name="KSO_WM_UNIT_DIAGRAM_ISREFERUNIT" val="0"/>
  <p:tag name="KSO_WM_UNIT_HIGHLIGHT" val="0"/>
  <p:tag name="KSO_WM_UNIT_ID" val="diagram20231965_2*l_h_f*1_3_1"/>
  <p:tag name="KSO_WM_UNIT_INDEX" val="1_3_1"/>
  <p:tag name="KSO_WM_UNIT_LAYERLEVEL" val="1_1_1"/>
  <p:tag name="KSO_WM_UNIT_NOCLEAR" val="0"/>
  <p:tag name="KSO_WM_UNIT_PRESET_TEXT" val="单击此处输入项正文，文字是您思想的提炼，请尽量言简意赅的阐述您的观点，单击此处输入正文"/>
  <p:tag name="KSO_WM_UNIT_SUBTYPE" val="a"/>
  <p:tag name="KSO_WM_UNIT_TEXT_FILL_FORE_SCHEMECOLOR_INDEX" val="1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3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2"/>
  <p:tag name="KSO_WM_DIAGRAM_VERSION" val="3"/>
  <p:tag name="KSO_WM_DIAGRAM_VIRTUALLY_FRAME" val="{&quot;height&quot;:387.403076171875,&quot;width&quot;:677.2454833984375}"/>
  <p:tag name="KSO_WM_TAG_VERSION" val="3.0"/>
  <p:tag name="KSO_WM_TEMPLATE_CATEGORY" val="diagram"/>
  <p:tag name="KSO_WM_TEMPLATE_INDEX" val="20231965"/>
  <p:tag name="KSO_WM_UNIT_COMPATIBLE" val="0"/>
  <p:tag name="KSO_WM_UNIT_DIAGRAM_ISNUMVISUAL" val="0"/>
  <p:tag name="KSO_WM_UNIT_DIAGRAM_ISREFERUNIT" val="0"/>
  <p:tag name="KSO_WM_UNIT_HIGHLIGHT" val="0"/>
  <p:tag name="KSO_WM_UNIT_ID" val="diagram20231965_2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项标题"/>
  <p:tag name="KSO_WM_UNIT_TEXT_FILL_FORE_SCHEMECOLOR_INDEX" val="1"/>
  <p:tag name="KSO_WM_UNIT_TEXT_FILL_FORE_SCHEMECOLOR_INDEX_BRIGHTNESS" val="0.15"/>
  <p:tag name="KSO_WM_UNIT_TEXT_FILL_TYPE" val="1"/>
  <p:tag name="KSO_WM_UNIT_TYPE" val="l_h_a"/>
  <p:tag name="KSO_WM_UNIT_USESOURCEFORMAT_APPLY" val="0"/>
  <p:tag name="KSO_WM_UNIT_VALUE" val="10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2481"/>
  <p:tag name="KSO_WM_UNIT_COMPATIBLE" val="0"/>
  <p:tag name="KSO_WM_UNIT_DIAGRAM_ISNUMVISUAL" val="0"/>
  <p:tag name="KSO_WM_UNIT_DIAGRAM_ISREFERUNIT" val="0"/>
  <p:tag name="KSO_WM_UNIT_HIGHLIGHT" val="0"/>
  <p:tag name="KSO_WM_UNIT_ID" val="custom2023248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0;添加标题"/>
  <p:tag name="KSO_WM_UNIT_TEXT_FILL_FORE_SCHEMECOLOR_INDEX" val="2"/>
  <p:tag name="KSO_WM_UNIT_TEXT_FILL_TYPE" val="1"/>
  <p:tag name="KSO_WM_UNIT_TYPE" val="a"/>
  <p:tag name="KSO_WM_UNIT_USESOURCEFORMAT_APPLY" val="0"/>
  <p:tag name="KSO_WM_UNIT_VALUE" val="10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BK_DARK_LIGHT" val="2"/>
  <p:tag name="KSO_WM_SLIDE_DIAGTYPE" val="l"/>
  <p:tag name="KSO_WM_SLIDE_ID" val="custom20232481_1"/>
  <p:tag name="KSO_WM_SLIDE_INDEX" val="1"/>
  <p:tag name="KSO_WM_SLIDE_ITEM_CNT" val="2"/>
  <p:tag name="KSO_WM_SLIDE_LAYOUT" val="a_l"/>
  <p:tag name="KSO_WM_SLIDE_LAYOUT_CNT" val="1_1"/>
  <p:tag name="KSO_WM_SLIDE_POSITION" val="256*85.0084"/>
  <p:tag name="KSO_WM_SLIDE_SIZE" val="674.81*387.403"/>
  <p:tag name="KSO_WM_SLIDE_SUBTYPE" val="diag"/>
  <p:tag name="KSO_WM_SLIDE_TYPE" val="text"/>
  <p:tag name="KSO_WM_SPECIAL_SOURCE" val="bdnull"/>
  <p:tag name="KSO_WM_TAG_VERSION" val="3.0"/>
  <p:tag name="KSO_WM_TEMPLATE_CATEGORY" val="custom"/>
  <p:tag name="KSO_WM_TEMPLATE_COLOR_TYPE" val="0"/>
  <p:tag name="KSO_WM_TEMPLATE_INDEX" val="20231609"/>
  <p:tag name="KSO_WM_TEMPLATE_MASTER_TYPE" val="0"/>
  <p:tag name="KSO_WM_TEMPLATE_SUBCATEGORY" val="0"/>
</p:tagLst>
</file>

<file path=ppt/tags/tag32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33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33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33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33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3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6.29998779296875,&quot;width&quot;:851.2440795898438}"/>
  <p:tag name="KSO_WM_TAG_VERSION" val="3.0"/>
  <p:tag name="KSO_WM_TEMPLATE_CATEGORY" val="diagram"/>
  <p:tag name="KSO_WM_TEMPLATE_INDEX" val="20232462"/>
  <p:tag name="KSO_WM_UNIT_COMPATIBLE" val="0"/>
  <p:tag name="KSO_WM_UNIT_DIAGRAM_ISNUMVISUAL" val="0"/>
  <p:tag name="KSO_WM_UNIT_DIAGRAM_ISREFERUNIT" val="0"/>
  <p:tag name="KSO_WM_UNIT_HIGHLIGHT" val="0"/>
  <p:tag name="KSO_WM_UNIT_ID" val="diagram20232462_1*l_h_i*1_2_2"/>
  <p:tag name="KSO_WM_UNIT_INDEX" val="1_2_2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6.29998779296875,&quot;width&quot;:851.2440795898438}"/>
  <p:tag name="KSO_WM_TAG_VERSION" val="3.0"/>
  <p:tag name="KSO_WM_TEMPLATE_CATEGORY" val="diagram"/>
  <p:tag name="KSO_WM_TEMPLATE_INDEX" val="20232462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2462_1*l_h_i*1_2_1"/>
  <p:tag name="KSO_WM_UNIT_INDEX" val="1_2_1"/>
  <p:tag name="KSO_WM_UNIT_LAYERLEVEL" val="1_1_1"/>
  <p:tag name="KSO_WM_UNIT_SHADOW_SCHEMECOLOR_INDEX" val="5"/>
  <p:tag name="KSO_WM_UNIT_SUBTYPE" val="d"/>
  <p:tag name="KSO_WM_UNIT_TEXT_FILL_FORE_SCHEMECOLOR_INDEX" val="1"/>
  <p:tag name="KSO_WM_UNIT_TEXT_FILL_FORE_SCHEMECOLOR_INDEX_BRIGHTNESS" val="0.15"/>
  <p:tag name="KSO_WM_UNIT_TEXT_FILL_TYPE" val="1"/>
  <p:tag name="KSO_WM_UNIT_TYPE" val="l_h_i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6.29998779296875,&quot;width&quot;:851.2440795898438}"/>
  <p:tag name="KSO_WM_TAG_VERSION" val="3.0"/>
  <p:tag name="KSO_WM_TEMPLATE_CATEGORY" val="diagram"/>
  <p:tag name="KSO_WM_TEMPLATE_INDEX" val="20232462"/>
  <p:tag name="KSO_WM_UNIT_COMPATIBLE" val="0"/>
  <p:tag name="KSO_WM_UNIT_DIAGRAM_ISNUMVISUAL" val="0"/>
  <p:tag name="KSO_WM_UNIT_DIAGRAM_ISREFERUNIT" val="0"/>
  <p:tag name="KSO_WM_UNIT_HIGHLIGHT" val="0"/>
  <p:tag name="KSO_WM_UNIT_ID" val="diagram20232462_1*l_h_i*1_1_2"/>
  <p:tag name="KSO_WM_UNIT_INDEX" val="1_1_2"/>
  <p:tag name="KSO_WM_UNIT_LAYERLEVEL" val="1_1_1"/>
  <p:tag name="KSO_WM_UNIT_LINE_FILL_TYPE" val="2"/>
  <p:tag name="KSO_WM_UNIT_LINE_FORE_SCHEMECOLOR_INDEX" val="5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6.29998779296875,&quot;width&quot;:851.2440795898438}"/>
  <p:tag name="KSO_WM_TAG_VERSION" val="3.0"/>
  <p:tag name="KSO_WM_TEMPLATE_CATEGORY" val="diagram"/>
  <p:tag name="KSO_WM_TEMPLATE_INDEX" val="20232462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2462_1*l_h_i*1_1_1"/>
  <p:tag name="KSO_WM_UNIT_INDEX" val="1_1_1"/>
  <p:tag name="KSO_WM_UNIT_LAYERLEVEL" val="1_1_1"/>
  <p:tag name="KSO_WM_UNIT_SHADOW_SCHEMECOLOR_INDEX" val="5"/>
  <p:tag name="KSO_WM_UNIT_SUBTYPE" val="d"/>
  <p:tag name="KSO_WM_UNIT_TEXT_FILL_FORE_SCHEMECOLOR_INDEX" val="1"/>
  <p:tag name="KSO_WM_UNIT_TEXT_FILL_FORE_SCHEMECOLOR_INDEX_BRIGHTNESS" val="0.15"/>
  <p:tag name="KSO_WM_UNIT_TEXT_FILL_TYPE" val="1"/>
  <p:tag name="KSO_WM_UNIT_TYPE" val="l_h_i"/>
  <p:tag name="KSO_WM_UNIT_USESOURCEFORMAT_APPLY" val="0"/>
</p:tagLst>
</file>

<file path=ppt/tags/tag3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6.29998779296875,&quot;width&quot;:851.2440795898438}"/>
  <p:tag name="KSO_WM_TAG_VERSION" val="3.0"/>
  <p:tag name="KSO_WM_TEMPLATE_CATEGORY" val="diagram"/>
  <p:tag name="KSO_WM_TEMPLATE_INDEX" val="20232462"/>
  <p:tag name="KSO_WM_UNIT_COMPATIBLE" val="0"/>
  <p:tag name="KSO_WM_UNIT_DIAGRAM_ISNUMVISUAL" val="0"/>
  <p:tag name="KSO_WM_UNIT_DIAGRAM_ISREFERUNIT" val="0"/>
  <p:tag name="KSO_WM_UNIT_HIGHLIGHT" val="0"/>
  <p:tag name="KSO_WM_UNIT_ID" val="diagram20232462_1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"/>
  <p:tag name="KSO_WM_UNIT_SUBTYPE" val="a"/>
  <p:tag name="KSO_WM_UNIT_TEXT_FILL_FORE_SCHEMECOLOR_INDEX" val="1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3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6.29998779296875,&quot;width&quot;:851.2440795898438}"/>
  <p:tag name="KSO_WM_TAG_VERSION" val="3.0"/>
  <p:tag name="KSO_WM_TEMPLATE_CATEGORY" val="diagram"/>
  <p:tag name="KSO_WM_TEMPLATE_INDEX" val="20232462"/>
  <p:tag name="KSO_WM_UNIT_COMPATIBLE" val="0"/>
  <p:tag name="KSO_WM_UNIT_DIAGRAM_ISNUMVISUAL" val="0"/>
  <p:tag name="KSO_WM_UNIT_DIAGRAM_ISREFERUNIT" val="0"/>
  <p:tag name="KSO_WM_UNIT_HIGHLIGHT" val="0"/>
  <p:tag name="KSO_WM_UNIT_ID" val="diagram20232462_1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EXT_FILL_FORE_SCHEMECOLOR_INDEX" val="1"/>
  <p:tag name="KSO_WM_UNIT_TEXT_FILL_FORE_SCHEMECOLOR_INDEX_BRIGHTNESS" val="0.15"/>
  <p:tag name="KSO_WM_UNIT_TEXT_FILL_TYPE" val="1"/>
  <p:tag name="KSO_WM_UNIT_TYPE" val="l_h_a"/>
  <p:tag name="KSO_WM_UNIT_USESOURCEFORMAT_APPLY" val="0"/>
  <p:tag name="KSO_WM_UNIT_VALUE" val="10"/>
</p:tagLst>
</file>

<file path=ppt/tags/tag3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6.29998779296875,&quot;width&quot;:851.2440795898438}"/>
  <p:tag name="KSO_WM_TAG_VERSION" val="3.0"/>
  <p:tag name="KSO_WM_TEMPLATE_CATEGORY" val="diagram"/>
  <p:tag name="KSO_WM_TEMPLATE_INDEX" val="20232462"/>
  <p:tag name="KSO_WM_UNIT_COMPATIBLE" val="0"/>
  <p:tag name="KSO_WM_UNIT_DIAGRAM_ISNUMVISUAL" val="0"/>
  <p:tag name="KSO_WM_UNIT_DIAGRAM_ISREFERUNIT" val="0"/>
  <p:tag name="KSO_WM_UNIT_HIGHLIGHT" val="0"/>
  <p:tag name="KSO_WM_UNIT_ID" val="diagram20232462_1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"/>
  <p:tag name="KSO_WM_UNIT_SUBTYPE" val="a"/>
  <p:tag name="KSO_WM_UNIT_TEXT_FILL_FORE_SCHEMECOLOR_INDEX" val="1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3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6.29998779296875,&quot;width&quot;:851.2440795898438}"/>
  <p:tag name="KSO_WM_TAG_VERSION" val="3.0"/>
  <p:tag name="KSO_WM_TEMPLATE_CATEGORY" val="diagram"/>
  <p:tag name="KSO_WM_TEMPLATE_INDEX" val="20232462"/>
  <p:tag name="KSO_WM_UNIT_COMPATIBLE" val="0"/>
  <p:tag name="KSO_WM_UNIT_DIAGRAM_ISNUMVISUAL" val="0"/>
  <p:tag name="KSO_WM_UNIT_DIAGRAM_ISREFERUNIT" val="0"/>
  <p:tag name="KSO_WM_UNIT_HIGHLIGHT" val="0"/>
  <p:tag name="KSO_WM_UNIT_ID" val="diagram20232462_1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EXT_FILL_FORE_SCHEMECOLOR_INDEX" val="1"/>
  <p:tag name="KSO_WM_UNIT_TEXT_FILL_FORE_SCHEMECOLOR_INDEX_BRIGHTNESS" val="0.15"/>
  <p:tag name="KSO_WM_UNIT_TEXT_FILL_TYPE" val="1"/>
  <p:tag name="KSO_WM_UNIT_TYPE" val="l_h_a"/>
  <p:tag name="KSO_WM_UNIT_USESOURCEFORMAT_APPLY" val="0"/>
  <p:tag name="KSO_WM_UNIT_VALUE" val="10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2461"/>
  <p:tag name="KSO_WM_UNIT_COMPATIBLE" val="0"/>
  <p:tag name="KSO_WM_UNIT_DIAGRAM_ISNUMVISUAL" val="0"/>
  <p:tag name="KSO_WM_UNIT_DIAGRAM_ISREFERUNIT" val="0"/>
  <p:tag name="KSO_WM_UNIT_HIGHLIGHT" val="0"/>
  <p:tag name="KSO_WM_UNIT_ID" val="custom2023246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13"/>
  <p:tag name="KSO_WM_UNIT_TEXT_FILL_TYPE" val="1"/>
  <p:tag name="KSO_WM_UNIT_TYPE" val="a"/>
  <p:tag name="KSO_WM_UNIT_USESOURCEFORMAT_APPLY" val="0"/>
  <p:tag name="KSO_WM_UNIT_VALUE" val="29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BK_DARK_LIGHT" val="2"/>
  <p:tag name="KSO_WM_SLIDE_DIAGTYPE" val="l"/>
  <p:tag name="KSO_WM_SLIDE_ID" val="custom20232461_1"/>
  <p:tag name="KSO_WM_SLIDE_INDEX" val="1"/>
  <p:tag name="KSO_WM_SLIDE_ITEM_CNT" val="6"/>
  <p:tag name="KSO_WM_SLIDE_LAYOUT" val="a_l"/>
  <p:tag name="KSO_WM_SLIDE_LAYOUT_CNT" val="1_1"/>
  <p:tag name="KSO_WM_SLIDE_POSITION" val="54.128*122.565"/>
  <p:tag name="KSO_WM_SLIDE_SIZE" val="851.244*366.327"/>
  <p:tag name="KSO_WM_SLIDE_SUBTYPE" val="diag"/>
  <p:tag name="KSO_WM_SLIDE_TYPE" val="text"/>
  <p:tag name="KSO_WM_SPECIAL_SOURCE" val="bdnull"/>
  <p:tag name="KSO_WM_TAG_VERSION" val="3.0"/>
  <p:tag name="KSO_WM_TEMPLATE_CATEGORY" val="custom"/>
  <p:tag name="KSO_WM_TEMPLATE_COLOR_TYPE" val="0"/>
  <p:tag name="KSO_WM_TEMPLATE_INDEX" val="20231609"/>
  <p:tag name="KSO_WM_TEMPLATE_MASTER_TYPE" val="0"/>
  <p:tag name="KSO_WM_TEMPLATE_SUBCATEGORY" val="0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285"/>
  <p:tag name="KSO_WM_UNIT_COMPATIBLE" val="0"/>
  <p:tag name="KSO_WM_UNIT_DIAGRAM_ISNUMVISUAL" val="0"/>
  <p:tag name="KSO_WM_UNIT_DIAGRAM_ISREFERUNIT" val="0"/>
  <p:tag name="KSO_WM_UNIT_HIGHLIGHT" val="0"/>
  <p:tag name="KSO_WM_UNIT_ID" val="custom2020528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285"/>
  <p:tag name="KSO_WM_UNIT_COMPATIBLE" val="1"/>
  <p:tag name="KSO_WM_UNIT_DIAGRAM_ISNUMVISUAL" val="0"/>
  <p:tag name="KSO_WM_UNIT_DIAGRAM_ISREFERUNIT" val="0"/>
  <p:tag name="KSO_WM_UNIT_HIGHLIGHT" val="0"/>
  <p:tag name="KSO_WM_UNIT_ID" val="custom20205285_7*e*1"/>
  <p:tag name="KSO_WM_UNIT_INDEX" val="1"/>
  <p:tag name="KSO_WM_UNIT_LAYERLEVEL" val="1"/>
  <p:tag name="KSO_WM_UNIT_NOCLEAR" val="0"/>
  <p:tag name="KSO_WM_UNIT_PRESET_TEXT" val="Part 03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4"/>
</p:tagLst>
</file>

<file path=ppt/tags/tag347.xml><?xml version="1.0" encoding="utf-8"?>
<p:tagLst xmlns:p="http://schemas.openxmlformats.org/presentationml/2006/main">
  <p:tag name="KSO_WM_BEAUTIFY_FLAG" val="#wm#"/>
  <p:tag name="KSO_WM_SLIDE_ID" val="custom20205285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5285"/>
  <p:tag name="KSO_WM_TEMPLATE_MASTER_TYPE" val="1"/>
  <p:tag name="KSO_WM_TEMPLATE_SUBCATEGORY" val="0"/>
</p:tagLst>
</file>

<file path=ppt/tags/tag34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_Office 主题​​">
  <a:themeElements>
    <a:clrScheme name="">
      <a:dk1>
        <a:sysClr val="windowText" lastClr="000000"/>
      </a:dk1>
      <a:lt1>
        <a:sysClr val="window" lastClr="FFFFFF"/>
      </a:lt1>
      <a:dk2>
        <a:srgbClr val="DDEBE3"/>
      </a:dk2>
      <a:lt2>
        <a:srgbClr val="FFFFFF"/>
      </a:lt2>
      <a:accent1>
        <a:srgbClr val="21A5A2"/>
      </a:accent1>
      <a:accent2>
        <a:srgbClr val="33A588"/>
      </a:accent2>
      <a:accent3>
        <a:srgbClr val="46A56E"/>
      </a:accent3>
      <a:accent4>
        <a:srgbClr val="58A654"/>
      </a:accent4>
      <a:accent5>
        <a:srgbClr val="6BA63A"/>
      </a:accent5>
      <a:accent6>
        <a:srgbClr val="7DA620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12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4">
      <vt:lpstr>Arial</vt:lpstr>
      <vt:lpstr>Calibri</vt:lpstr>
      <vt:lpstr>微软雅黑</vt:lpstr>
      <vt:lpstr>汉仪旗黑-85S</vt:lpstr>
      <vt:lpstr>獅尾XD珍珠SC-Light</vt:lpstr>
      <vt:lpstr>Wingdings</vt:lpstr>
      <vt:lpstr>Calibri Light</vt:lpstr>
      <vt:lpstr>MiSans Bold</vt:lpstr>
      <vt:lpstr>Microsoft YaHei Regular</vt:lpstr>
      <vt:lpstr>Arial Bold</vt:lpstr>
      <vt:lpstr>MiSans</vt:lpstr>
      <vt:lpstr>Office Theme</vt:lpstr>
      <vt:lpstr>海明威的拳击家阅读理解</vt:lpstr>
      <vt:lpstr>PowerPoint Presentation</vt:lpstr>
      <vt:lpstr>海明威的拳击家简介</vt:lpstr>
      <vt:lpstr>PowerPoint Presentation</vt:lpstr>
      <vt:lpstr>PowerPoint Presentation</vt:lpstr>
      <vt:lpstr>PowerPoint Presentation</vt:lpstr>
      <vt:lpstr>海明威的拳击家主题分析</vt:lpstr>
      <vt:lpstr>PowerPoint Presentation</vt:lpstr>
      <vt:lpstr>PowerPoint Presentation</vt:lpstr>
      <vt:lpstr>PowerPoint Presentation</vt:lpstr>
      <vt:lpstr>海明威的拳击家人物形象塑造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2024-09-09T23:13:49.434</cp:lastPrinted>
  <dcterms:created xsi:type="dcterms:W3CDTF">2024-09-09T15:13:49Z</dcterms:created>
  <dcterms:modified xsi:type="dcterms:W3CDTF">2024-09-09T15:13:55Z</dcterms:modified>
</cp:coreProperties>
</file>