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21B15-C766-4773-B7F7-B71CFBE5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7394C-9F42-4926-B967-BE211E9A2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16C17-D203-4938-93F1-117E0C2F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F539C-D59F-4E40-9C4B-89178C3C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9E07C-2D16-4F8A-A99F-5A3D9F0E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0820B-C480-4F9D-8921-731DD085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D9F53-AE31-4142-8BEB-16ABBB69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0F23C-F0BE-4789-BB5B-B3A33AE9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27062-67EC-4124-A980-8C559224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F7D5-D8C9-41D5-8FBA-70B5D51E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388D7-3CFB-46AB-883E-0F7E80AC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4062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28企业安全管理中的安全策略与规章制度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安全策略与规章制度的制定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安全策略与规章制度的执行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安全策略与规章制度的评估与改进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企业安全文化建设与安全策略、规章制度的融合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安全策略是企业为保障信息安全而制定的一系列原则、规则和指导方针，旨在确保企业资产、数据和业务流程免受威胁和损害。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安全策略在企业安全管理中发挥着至关重要的作用，它为企业提供了明确的安全目标和方向，指导企业如何识别、评估和管理风险，确保企业业务连续性和稳定性。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250" r="3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安全策略的重要性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法规遵从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安全策略有助于企业遵守国家和行业相关的法律法规和标准要求，避免因违反法规而导致的法律责任和经济损失。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通过制定和实施安全策略，企业可以识别、评估和管理潜在的安全风险，降低因安全事件导致的业务中断和数据泄露等风险。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安全策略能够提升企业员工的安全意识和技能，形成全员参与的安全文化氛围，共同维护企业的信息安全。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为企业信息安全提供总体指导和原则，包括信息安全目标、范围、责任和管理框架等。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总体安全策略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确保企业物理环境的安全，包括设施访问控制、物理设备安全和灾难恢复计划等。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物理安全策略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规定如何管理和控制对企业资源和数据的访问，包括身份认证、权限管理和访问审计等。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访问控制策略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关注企业数据的保密性、完整性和可用性，包括数据加密、数据备份和恢复等。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针对企业应用系统的安全防护措施，包括应用漏洞管理、代码审计和Web应用防火墙等。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应用安全策略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安全策略的分类与内容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企业为规范员工行为、确保生产安全而制定的一系列具有约束力的规定和制度。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明确企业安全管理的要求和标准，为员工提供行为准则，确保企业安全生产的顺利进行。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通过规章制度的约束和引导，使员工明确自己的职责和行为规范，减少违章操作和事故的发生。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规章制度中强调安全的重要性，使员工充分认识到安全对于企业和个人的重要性，从而提高安全意识。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规章制度是企业安全管理的基础，只有建立完善的规章制度，才能确保企业生产的顺利进行，减少安全事故的发生。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包括安全生产责任制、安全教育培训制度、安全检查制度等，旨在规范企业的安全管理行为。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针对各种设备和工艺制定的安全操作规程，明确操作步骤、注意事项和安全防护措施等。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针对可能发生的突发事件或事故制定的应急处理措施和预案，包括应急组织、通讯联络、现场处置等方面。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如劳动保护用品管理制度、危险源管理制度等，这些制度也是企业安全管理中不可或缺的一部分。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其他相关制度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安全策略与规章制度的制定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明确制定目标、收集相关资料、起草初稿、征求意见、修改完善、审核批准、发布实施。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随着企业发展和环境变化，安全策略与规章制度应不断进行调整和完善。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安全策略与规章制度应具有可操作性，方便员工理解和执行。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制定安全策略与规章制度必须符合国家法律法规、行业标准和企业内部规定。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安全策略与规章制度应涵盖企业安全管理的各个方面，包括人员、设备、环境等。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借鉴先进经验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深入调研分析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注重员工参与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912" r="119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参考同行业或跨行业先进企业的安全策略与规章制度，结合自身实际进行制定。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对企业安全管理现状进行深入调研，找出存在的问题和隐患，制定相应的策略和制度。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对可能存在的安全风险进行评估，制定相应的预防措施和应急预案。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鼓励员工参与安全策略与规章制度的制定，提高员工的认同感和执行力。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https://d.book118.com/888044062054006045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2024-09-25T21:25:18.864</cp:lastPrinted>
  <dcterms:created xsi:type="dcterms:W3CDTF">2024-09-25T13:25:18Z</dcterms:created>
  <dcterms:modified xsi:type="dcterms:W3CDTF">2024-09-25T13:25:21Z</dcterms:modified>
</cp:coreProperties>
</file>