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77C7DE-FC6F-4580-8C45-4BC213DF1F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DB1762-70EC-4959-A3F7-609F2F655B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095D37-2D95-4371-B365-AFBF135A80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75CB3C-663B-423E-959C-1F8FDC0B03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3FA2D5-E5F1-4CB6-8878-AB18D51592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461E46-DE31-4BB4-AD64-F5CE9D72F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E9C091-06E7-419B-B791-56D16E2E1F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E66863-D0FC-4236-B920-A80275408C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49450A-78C1-4858-9E9B-1B2766CBE1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13670D-EA71-4E11-A12C-F3BEE5C627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1685EA-FC60-4CB1-BBEC-DEF553BD4F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CBA184B-3051-18DE-7DA2-B167C7730841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4CDA7B5-2A32-4C83-C1BE-9B9F8E1B8A47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E99459E8-FC39-8B75-97C0-B7F33CCB9432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" name="Flowchart: Connector 15">
                <a:extLst>
                  <a:ext uri="{FF2B5EF4-FFF2-40B4-BE49-F238E27FC236}">
                    <a16:creationId xmlns:a16="http://schemas.microsoft.com/office/drawing/2014/main" id="{265FB853-1C4B-1DEA-8D9E-6DF77306B2DC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CBFA2568-F373-A0C7-66B5-498C61DF4E0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17" name="Picture 16">
            <a:extLst>
              <a:ext uri="{FF2B5EF4-FFF2-40B4-BE49-F238E27FC236}">
                <a16:creationId xmlns:a16="http://schemas.microsoft.com/office/drawing/2014/main" id="{80863FD4-39AC-73FE-8C65-94F6BFB16A2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FFDB419-7F75-BCF8-FC9F-70DE68365B58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7716" y="1655365"/>
            <a:ext cx="4464475" cy="4040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5C592597-4006-3696-31D0-9229FB083FAE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E6529254-A42A-FC55-9886-EF3677A4AB5F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5" name="Rectangle 4">
                <a:extLst>
                  <a:ext uri="{FF2B5EF4-FFF2-40B4-BE49-F238E27FC236}">
                    <a16:creationId xmlns:a16="http://schemas.microsoft.com/office/drawing/2014/main" id="{A353093A-43A9-26FE-BA6B-3DD1F5BE96B8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6" name="Flowchart: Connector 5">
                <a:extLst>
                  <a:ext uri="{FF2B5EF4-FFF2-40B4-BE49-F238E27FC236}">
                    <a16:creationId xmlns:a16="http://schemas.microsoft.com/office/drawing/2014/main" id="{0A25A8EF-4E0B-8991-DBC0-430E2D10AC7F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780CFD71-634F-E514-BEEA-DCFEF9D9C82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FFEC9E64-B0E5-7035-577A-83076E08BC6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045110113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49667" y="3027896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脑机接口技术的发展及应用前景</a:t>
            </a:r>
            <a:endParaRPr lang="en-US" altLang="zh-CN" sz="4200" b="1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脑机接口技术定义及原理
 脑机接口技术发展历程
 脑机接口技术当前应用领域
 脑机接口设备类型及优缺点
 脑机接口技术面临的挑战
 脑机接口技术的发展趋势
 脑机接口技术在医疗、科研领域的应用展望
 脑机接口技术在商业、教育领域的应用展望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pic>
        <p:nvPicPr>
          <p:cNvPr id="15" name="Picture 14">
            <a:extLst>
              <a:ext uri="{FF2B5EF4-FFF2-40B4-BE49-F238E27FC236}">
                <a16:creationId xmlns:a16="http://schemas.microsoft.com/office/drawing/2014/main" id="{1CEB4078-FCCF-97EA-6B99-7B347E6D34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52" y="4171790"/>
            <a:ext cx="2981087" cy="2697785"/>
          </a:xfrm>
          <a:prstGeom prst="snip1Rect">
            <a:avLst/>
          </a:prstGeom>
        </p:spPr>
      </p:pic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脑机接口技术定义及原理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脑机接口技术的发展及应用前景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脑机接口技术定义及原理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脑机接口技术简介：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脑机接口（Brain-Computer Interface，BCI）是一种连接大脑和外部设备的技术，它的主要任务是实现大脑和外部设备之间的双向交流。</a:t>
            </a:r>
          </a:p>
          <a:p>
            <a:r>
              <a:t>2. BCI可以将大脑信号（神经电信号、神经化学信号等）转换成可被计算机识别的信号，从而实现大脑和外部设备的交互，或将计算机信号转换成大脑识别的信号，对大脑的活动进行影响和控制。</a:t>
            </a:r>
          </a:p>
          <a:p>
            <a:r>
              <a:t>3. BCI可应用于脑-控假肢、医疗诊断、教育培训、虚拟游戏等领域，对医疗康复、人体增益和增强、虚拟交互等方面具有广阔的发展潜力。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脑机接口技术原理：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基于神经电信号的BCI：这类BCI通过脑电图（EEG）、脑磁图（MEG）等技术记录大脑的神经电活动，并对这些信号进行解码，从中提取控制信息或大脑状态信息。</a:t>
            </a:r>
          </a:p>
          <a:p>
            <a:r>
              <a:t>2. 基于神经化学信号的BCI：这类BCI通过微型电极或化学传感器检测和分析大脑中的化学信号，如神经递质、离子浓度等，从中提取控制信息或大脑状态信息。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脑机接口技术发展历程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脑机接口技术的发展及应用前景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脑机接口技术发展历程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20世纪50年代，科学家开始探索脑机接口技术的可能性。</a:t>
            </a:r>
          </a:p>
          <a:p>
            <a:r>
              <a:t>2. 1969年， 加州大学伯克利分校的霍奇金斯教授发明了穿刺电极，该电极直径仅为25微米，成功记录到单个神经元的动作电位。</a:t>
            </a:r>
          </a:p>
          <a:p>
            <a:r>
              <a:t>3. 2000年，美国斯坦福大学医学院的帕特里克·凯迪根教授首次将微电极阵列植入猴子大脑，并记录到了猴子的脑电信号。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神经科学进步：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过去几十年，神经科学取得了重大进展，人们对大脑的认识越来越深入。</a:t>
            </a:r>
          </a:p>
          <a:p>
            <a:r>
              <a:t>2. 先进的成像技术，如功能性磁共振成像（fMRI）和脑磁图（MEG），使科学家能够观察大脑的活动。</a:t>
            </a:r>
          </a:p>
          <a:p>
            <a:r>
              <a:t>3. 脑机接口技术的发展，为科学家提供了新的工具，可以研究大脑如何处理信息、做出决策。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意识畅通：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脑机接口技术发展历程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20世纪70年代，科学家开始探索如何利用脑电信号控制外部设备。</a:t>
            </a:r>
          </a:p>
          <a:p>
            <a:r>
              <a:t>2. 20世纪80年代，科学家们开始尝试将电极植入大脑，并使用这些电极来记录神经元活动。</a:t>
            </a:r>
          </a:p>
          <a:p>
            <a:r>
              <a:t>3. 20世纪90年代，科学家们开始尝试使用脑电信号来控制义肢和其他设备。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脑机接口技术临床应用：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2000年后，脑机接口技术开始在临床应用中取得进展。</a:t>
            </a:r>
          </a:p>
          <a:p>
            <a:r>
              <a:t>2. 科学家们已经成功利用脑机接口技术帮助瘫痪患者控制义肢，并帮助癫痫患者控制癫痫发作。</a:t>
            </a:r>
          </a:p>
          <a:p>
            <a:r>
              <a:t>3. 一些公司正在开发脑机接口技术来治疗精神疾病，如抑郁症和创伤后应激障碍（PTSD）。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脑机接口技术研究：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脑机接口技术发展历程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脑机接口技术挑战：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脑机接口技术还面临着一些挑战，例如，如何提高脑机接口设备的灵敏度和精度。</a:t>
            </a:r>
          </a:p>
          <a:p>
            <a:r>
              <a:t>2. 如何确保脑机接口设备的安全性。</a:t>
            </a:r>
          </a:p>
          <a:p>
            <a:r>
              <a:t>3. 如何解决脑机接口技术伦理和社会影响问题。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脑机接口技术未来发展：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脑机接口技术正在快速发展，未来有望得到广泛的应用。</a:t>
            </a:r>
          </a:p>
          <a:p>
            <a:r>
              <a:t>2. 脑机接口技术将为残疾人带来新的希望，帮助他们重新获得失去的功能。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脑机接口技术当前应用领域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脑机接口技术的发展及应用前景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脑机接口技术当前应用领域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医学健康领域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脑机接口技术在医学健康领域具有广阔的应用前景，如治疗脑部疾病、康复训练、神经假肢控制等。</a:t>
            </a:r>
          </a:p>
          <a:p>
            <a:r>
              <a:t>2. 脑机接口技术可以通过植入或非侵入式的方式与大脑相连，实现神经信号的采集和刺激，从而对大脑进行干预和控制。</a:t>
            </a:r>
          </a:p>
          <a:p>
            <a:r>
              <a:t>3. 脑机接口技术在医学健康领域取得了显著进展，如帕金森氏症患者的脑深部电刺激治疗、截瘫患者的脑机接口控制假肢等。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残障康复领域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脑机接口技术为残障人士带来了新的希望，如帮助瘫痪患者重新获得行动能力，帮助盲人恢复视力等。</a:t>
            </a:r>
          </a:p>
          <a:p>
            <a:r>
              <a:t>2. 脑机接口技术可以通过植入或非侵入式的方式与大脑相连，实现神经信号的采集和刺激，从而控制假肢、修复感觉等。</a:t>
            </a:r>
          </a:p>
          <a:p>
            <a:r>
              <a:t>3. 脑机接口技术在残障康复领域取得了一定进展，如脊髓损伤患者的脑机接口控制假肢、盲人的人工视网膜植入等。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脑机接口技术当前应用领域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军事国防领域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脑机接口技术在军事国防领域具有重要作用，如控制无人机、提高士兵的作战能力等。</a:t>
            </a:r>
          </a:p>
          <a:p>
            <a:r>
              <a:t>2. 脑机接口技术可以通过植入或非侵入式的方式与大脑相连，实现神经信号的采集和刺激，从而控制无人机、增强士兵的感知能力等。</a:t>
            </a:r>
          </a:p>
          <a:p>
            <a:r>
              <a:t>3. 脑机接口技术在军事国防领域取得了一些进展，如美国军方资助的研究项目，旨在开发脑机接口技术来控制无人机等。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娱乐游戏领域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脑机接口技术可以应用于娱乐游戏领域，如通过脑电波控制游戏角色、增强游戏体验等。</a:t>
            </a:r>
          </a:p>
          <a:p>
            <a:r>
              <a:t>2. 脑机接口技术可以通过采集和刺激神经信号，实现对游戏的控制，增强游戏的沉浸感和互动性。</a:t>
            </a:r>
          </a:p>
          <a:p>
            <a:r>
              <a:t>3. 脑机接口技术在娱乐游戏领域取得了一定的进展，如一些游戏公司正在研发脑机接口游戏设备，旨在提供更逼真和沉浸的游戏体验。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脑机接口技术当前应用领域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脑机接口技术可以应用于教育培训领域，如帮助学生集中注意力、提高学习效率等。</a:t>
            </a:r>
          </a:p>
          <a:p>
            <a:r>
              <a:t>2. 脑机接口技术可以通过采集和刺激神经信号，实现对注意力的干预和控制，增强学习的专注力和效率。</a:t>
            </a:r>
          </a:p>
          <a:p>
            <a:r>
              <a:t>3. 脑机接口技术在教育培训领域取得了初步进展，如一些研究表明，脑机接口技术可以帮助学生提高注意力和学习成绩。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工业生产领域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脑机接口技术可以应用于工业生产领域，如控制机器人、提高工人的工作效率等。</a:t>
            </a:r>
          </a:p>
          <a:p>
            <a:r>
              <a:t>2. 脑机接口技术可以通过采集和刺激神经信号，实现对机器人的控制，增强工人的工作效率和安全性。</a:t>
            </a:r>
          </a:p>
          <a:p>
            <a:r>
              <a:t>3. 脑机接口技术在工业生产领域取得了一定进展，如一些工厂正在研发脑机接口设备，旨在提高工人的工作效率和安全性。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教育培训领域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脑机接口设备类型及优缺点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脑机接口技术的发展及应用前景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脑机接口设备类型及优缺点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入侵性脑机接口：</a:t>
            </a:r>
          </a:p>
          <a:p>
            <a:r>
              <a:t>  - 直接接触大脑组织，提供更精确的信号，但有创且风险更大。</a:t>
            </a:r>
          </a:p>
          <a:p>
            <a:r>
              <a:t>  - 常用于研究和医疗，如深部脑刺激等。</a:t>
            </a:r>
          </a:p>
          <a:p>
            <a:r>
              <a:t>2. 非侵入性脑机接口：</a:t>
            </a:r>
          </a:p>
          <a:p>
            <a:r>
              <a:t>  - 不涉及手术，通过外部设备监测或刺激大脑活动。</a:t>
            </a:r>
          </a:p>
          <a:p>
            <a:r>
              <a:t>  - 使用方便，风险小，更适用于实际应用场合。</a:t>
            </a:r>
          </a:p>
          <a:p>
            <a:r>
              <a:t>  - 包括脑电图（EEG）、功能性磁共振成像（fMRI）、经颅磁刺激（TMS）等。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脑机接口设备的时间分辨率和空间分辨率：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时间分辨率：</a:t>
            </a:r>
          </a:p>
          <a:p>
            <a:r>
              <a:t>  - 指脑机接口设备检测或产生信号的速度。</a:t>
            </a:r>
          </a:p>
          <a:p>
            <a:r>
              <a:t>  - 较高的时间分辨率意味着可以捕获更快的脑活动变化。</a:t>
            </a:r>
          </a:p>
          <a:p>
            <a:r>
              <a:t>  - 对于某些应用，如运动控制，需要较高的时间分辨率。</a:t>
            </a:r>
          </a:p>
          <a:p>
            <a:r>
              <a:t>2. 空间分辨率：</a:t>
            </a:r>
          </a:p>
          <a:p>
            <a:r>
              <a:t>  - 指脑机接口设备检测或产生信号的精确度。</a:t>
            </a:r>
          </a:p>
          <a:p>
            <a:r>
              <a:t>  - 较高空间分辨率意味着可以定位更小范围的脑区域。</a:t>
            </a:r>
          </a:p>
          <a:p>
            <a:r>
              <a:t>  - 对于某些应用，如医疗治疗，需要较高的空间分辨率。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脑机接口设备的侵入性和非侵入性：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脑机接口设备类型及优缺点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单向脑机接口：</a:t>
            </a:r>
          </a:p>
          <a:p>
            <a:r>
              <a:t>  - 仅允许从大脑接收信号，不能向大脑发送信号。</a:t>
            </a:r>
          </a:p>
          <a:p>
            <a:r>
              <a:t>  - 在研究和医疗中常用，如脑电图（EEG）设备。</a:t>
            </a:r>
          </a:p>
          <a:p>
            <a:r>
              <a:t>2. 双向脑机接口：</a:t>
            </a:r>
          </a:p>
          <a:p>
            <a:r>
              <a:t>  - 允许从大脑接收信号，也可以向大脑发送信号。</a:t>
            </a:r>
          </a:p>
          <a:p>
            <a:r>
              <a:t>  - 有望实现更广泛的应用，如控制外部设备或治疗神经系统疾病。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脑机接口设备的实时性和离线性：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实时脑机接口：</a:t>
            </a:r>
          </a:p>
          <a:p>
            <a:r>
              <a:t>  - 允许实时监测或刺激大脑活动。</a:t>
            </a:r>
          </a:p>
          <a:p>
            <a:r>
              <a:t>  - 适用于需要快速响应的应用，如运动控制或医疗治疗。</a:t>
            </a:r>
          </a:p>
          <a:p>
            <a:r>
              <a:t>2. 离线脑机接口：</a:t>
            </a:r>
          </a:p>
          <a:p>
            <a:r>
              <a:t>  - 不需要实时监测或刺激大脑活动。</a:t>
            </a:r>
          </a:p>
          <a:p>
            <a:r>
              <a:t>  - 常用于研究和数据分析，如脑电图（EEG）和功能性磁共振成像（fMRI）等。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脑机接口设备的单向性和双向性：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https://d.book118.com/888045110113006047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7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脑机接口技术定义及原理</vt:lpstr>
      <vt:lpstr>#. 脑机接口技术定义及原理</vt:lpstr>
      <vt:lpstr> 脑机接口技术发展历程</vt:lpstr>
      <vt:lpstr>#. 脑机接口技术发展历程</vt:lpstr>
      <vt:lpstr>#. 脑机接口技术发展历程</vt:lpstr>
      <vt:lpstr>#. 脑机接口技术发展历程</vt:lpstr>
      <vt:lpstr> 脑机接口技术当前应用领域</vt:lpstr>
      <vt:lpstr> 脑机接口技术当前应用领域</vt:lpstr>
      <vt:lpstr> 脑机接口技术当前应用领域</vt:lpstr>
      <vt:lpstr> 脑机接口技术当前应用领域</vt:lpstr>
      <vt:lpstr> 脑机接口设备类型及优缺点</vt:lpstr>
      <vt:lpstr>#. 脑机接口设备类型及优缺点</vt:lpstr>
      <vt:lpstr>#. 脑机接口设备类型及优缺点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2024-09-29T01:59:54.100</cp:lastPrinted>
  <dcterms:created xsi:type="dcterms:W3CDTF">2024-09-28T17:59:54Z</dcterms:created>
  <dcterms:modified xsi:type="dcterms:W3CDTF">2024-09-28T17:59:56Z</dcterms:modified>
</cp:coreProperties>
</file>