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E5329-2CBF-43F7-A2DA-45255EB6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FDF94-C7C8-495B-806D-CD3379E4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5D0CE-9712-42CC-9AD5-DE9F3D5D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484BA-0F1C-49B5-83AC-829E2DE9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0A755-CE3A-499C-82AB-77923E5B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3902D-52BF-4559-BB4F-2DD67312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356F7-2E16-4694-A910-C34DB045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4F8E0-1E51-4E79-843C-EA5595F41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70CA9-8D4F-434E-BB4B-7AF09D7B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3219B-3597-4B5A-9C76-065B38605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CABF4-07E2-408F-9EF8-6945A5268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60161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设备维保的电子系统维护方法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电子系统维护概述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设备检查与故障诊断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电子系统维护的常用方法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电子系统维护的未来发展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电子系统维护概述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44" r="14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电子系统维护是指对电子设备进行预防性检查、故障排除和性能优化的过程，以确保其正常运行和延长使用寿命。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电子系统维护包括硬件和软件的维护，涉及对电路板、传感器、执行器、通讯接口等硬件组件的检查和维修，以及对操作系统、应用软件、数据库等软件的更新、优化和故障排除。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电子系统维护的定义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对于涉及到生产安全的电子设备，如自动化生产线、安全监控系统等，电子系统维护更是至关重要，能够保障生产安全和员工的人身安全。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确保设备稳定运行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通过定期维护，可以及时发现并解决潜在的故障，避免设备在生产过程中出现停机或性能下降，从而确保设备的稳定运行。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预防性维护有助于提前发现并修复潜在问题，降低设备故障率，提高设备的可靠性和持久性。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定期维护可以预防小问题变成大故障，从而减少维修成本和停机时间，为企业节约成本。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电子系统维护的重要性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采用科学的方法和技术进行维护，如使用专业的检测设备和工具，遵循标准操作流程。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对维护人员进行专业培训，提高其技能和知识水平，确保维护工作的准确性和有效性。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对维护过程进行详细记录，及时报告发现的问题和解决方案，以便于跟踪和管理。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定期进行预防性检查和维护，及时发现并解决潜在问题，避免设备出现故障。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电子系统维护的基本原则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设备检查与故障诊断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通过肉眼观察设备的外观、线路连接、元器件等是否正常。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目视检查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通过触摸设备表面，感受温度、振动等参数，判断设备运行状态。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使用专业检测仪器，如示波器、万用表等，对设备的电压、电流、波形等进行测量。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通过设备的自诊断程序或专用软件，检查设备的内部状态和故障码。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确认故障现象，对设备进行初步检查，判断故障类型。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根据初步检查结果，进一步检查设备的电路、元件、连接等，找出故障点。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针对找到的故障点，采取相应的措施进行修复或更换部件。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排除故障后，对设备进行测试和验证，确保故障已被排除且设备正常运行。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检查电源插头、电源线、电源开关等是否正常，如有问题及时更换或修复。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电源故障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检查显示器连接线、显卡驱动程序等是否正常，如有问题及时修复或更新。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显示异常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检查外部接口连接线、接口卡等是否正常，如有问题及时更换或修复。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外部接口故障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如遇到系统崩溃或死机现象，可尝试重启设备或重装操作系统。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系统崩溃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电子系统维护的常用方法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https://d.book118.com/888046016126006046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2024-09-27T20:22:07.088</cp:lastPrinted>
  <dcterms:created xsi:type="dcterms:W3CDTF">2024-09-27T12:22:07Z</dcterms:created>
  <dcterms:modified xsi:type="dcterms:W3CDTF">2024-09-27T12:22:08Z</dcterms:modified>
</cp:coreProperties>
</file>