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3D96506-E546-4DEE-AA06-69EC4AB83F3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34368-3ED1-45CA-A75C-24F915859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C2CA0-1C53-4AF9-95F4-06F49B9EE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B16B8-3540-4407-BC5A-57B3A188B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9BAF2-9671-439A-929A-577D49891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23E840-700F-4458-88AC-C541895FE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B50E85-4288-4868-BADB-C448A7F5A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B43817-8692-4BA4-BF85-32240F67D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F6FCF-F90D-44CB-B2D2-2534C7314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3B868-AF90-44DE-9723-53138DBE0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C5BFB-CA7A-4308-BA07-471D1ABC4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A6FBE-E36E-4B44-91C3-4FB2B1436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774B401-7AFA-430E-A21E-5E84E3F96CC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A98D0A0-130A-4B33-9873-FC3E3B775E1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4610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焊接技术发展趋势培训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焊接技术发展概述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焊接技术培训方案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焊接技术与环境保护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焊接技术质量管理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焊接技术发展概述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焊接技术的定义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焊接是一种将金属或非金属材料连接在一起的加工技术。通过加热、压力或化学反应等方式实现材料的连接。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焊接技术的历史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古代焊接技术起源于铜器时代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古代起源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随着工业革命的发展，焊接技术得到了快速发展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工业革命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焊接方式分类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手工焊接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自动化焊接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机器人焊接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加热源分类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等离子焊接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广泛应用焊接技术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建筑领域也广泛使用焊接技术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建筑工程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焊接技术在船舶建造中扮演重要角色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船舶建造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焊接技术作为一种重要的加工技术，在各个行业中都有着广泛的应用。通过不断的发展和创新，焊接技术将会更加精密、高效，推动相关产业的发展。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2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焊接技术发展趋势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自动化焊接技术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随着工业智能化的发展，自动化焊接技术将更加普及和应用。这项技术可以提高生产效率、降低生产成本，保障焊接质量。自动化焊接技术将在未来的工业生产中扮演越来越重要的角色。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激光焊接技术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提高焊接速度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高能量密度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提高焊接精度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窄焊缝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减少变形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热影响小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三维打印与焊接技术结合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实现复杂结构零件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航空航天、医疗器械领域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广泛应用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新型材料焊接技术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随着新材料的不断涌现，如碳纤维复合材料、高强度钢等，新型材料焊接技术的研究和应用将会成为未来的发展趋势。这种趋势将推动焊接技术不断创新，以适应新材料的发展和需求。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高能量密度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窄焊缝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热影响小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三维打印与焊接技术结合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复杂结构零件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广泛应用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新型材料焊接技术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应对新材料挑战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创新研究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未来发展趋势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焊接技术发展趋势对比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自动化焊接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降低生产成本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保障焊接质量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71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焊接技术培训方案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提高技术水平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提高企业核心竞争力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培养高素质人才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焊接工艺实践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焊接设备操作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焊接技术应用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事故应急处理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基础知识学习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焊接原理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焊接技术培训形式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焊接技术培训形式包括传统课堂教学、实践操作训练、现场教学实习等形式，同时结合在线视频教学、虚拟实验室等现代化教学手段，为学员提供多样化的培训体验。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焊接技术培训机构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专业师资、实践设备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国家级培训学校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全面培训计划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职业技术学院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定制化培训服务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企业内部培训机构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通过本章节的内容，我们了解了焊接技术培训的重要性、内容、形式和机构。在焊接技术的发展趋势中，培训将发挥关键作用，提升专业技能和知识水平，为行业发展注入新动力。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217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2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9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焊接技术与环境保护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焊接对环境的影响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污染空气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废气产生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重要环保工作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废料处理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影响水质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废水排放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绿色焊接技术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减少污染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环保型材料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环保工艺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减少废物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https://d.book118.com/888046101010006050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焊接技术发展趋势培训</vt:lpstr>
      <vt:lpstr>目录</vt:lpstr>
      <vt:lpstr>第一章 焊接技术发展概述</vt:lpstr>
      <vt:lpstr> </vt:lpstr>
      <vt:lpstr>焊接技术的历史</vt:lpstr>
      <vt:lpstr>焊接技术的分类</vt:lpstr>
      <vt:lpstr>焊接技术的应用领域</vt:lpstr>
      <vt:lpstr>总结</vt:lpstr>
      <vt:lpstr>第2章 焊接技术发展趋势</vt:lpstr>
      <vt:lpstr> </vt:lpstr>
      <vt:lpstr>激光焊接技术</vt:lpstr>
      <vt:lpstr>三维打印与焊接技术结合</vt:lpstr>
      <vt:lpstr>新型材料焊接技术</vt:lpstr>
      <vt:lpstr>焊接技术发展趋势对比</vt:lpstr>
      <vt:lpstr>第3章 焊接技术培训方案</vt:lpstr>
      <vt:lpstr>焊接技术培训的重要性</vt:lpstr>
      <vt:lpstr>焊接技术培训内容</vt:lpstr>
      <vt:lpstr> </vt:lpstr>
      <vt:lpstr>焊接技术培训机构</vt:lpstr>
      <vt:lpstr>总结</vt:lpstr>
      <vt:lpstr>第4章 焊接技术与环境保护</vt:lpstr>
      <vt:lpstr>焊接对环境的影响</vt:lpstr>
      <vt:lpstr>绿色焊接技术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2024-09-29T14:11:04.195</cp:lastPrinted>
  <dcterms:created xsi:type="dcterms:W3CDTF">2024-09-29T06:11:04Z</dcterms:created>
  <dcterms:modified xsi:type="dcterms:W3CDTF">2024-09-29T06:11:06Z</dcterms:modified>
</cp:coreProperties>
</file>