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80A36D-0354-4BC7-BDC4-E95544ECF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9F30E-0B44-4D20-91E1-EE7D97EAC9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571571-E291-4984-ABF9-7AA4EDD07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BA7C77-5552-4024-BD7C-F0E69F7076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ABAF34-3DEA-4B3A-ACD9-9E1A448F49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F3BE8A-2C78-451C-9E96-A6C739A591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421053-67F8-4CAC-8702-CE2E8C8A70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F41065-9324-4DB6-B977-5031C2FD2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F71553-1203-40DC-AD9F-DE47001B91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9D1A5-99B7-407F-9A76-17EC8A2D13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9FA348-A2D6-4C13-8276-48BC14906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4610706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2024年化学制药行业管理手册</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生产管理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市场营销管理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人力资源管理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财务管理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企业战略管理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化学制药行业是医药行业的重要组成部分，主要涉及药品的研发、生产和销售。</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化学制药行业的发展与人类健康密切相关，对于保障人民生命安全和身体健康具有重要意义。</a:t>
            </a:r>
          </a:p>
        </p:txBody>
      </p:sp>
      <p:pic>
        <p:nvPicPr>
          <p:cNvPr id="6" name="Picture 6"/>
          <p:cNvPicPr>
            <a:picLocks noChangeAspect="1"/>
          </p:cNvPicPr>
          <p:nvPr/>
        </p:nvPicPr>
        <p:blipFill>
          <a:blip r:embed="rId2"/>
          <a:srcRect t="7807" b="780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化学制药行业具有高技术、高风险、高投入和高回报的特点，是国民经济的重要支柱产业之一。</a:t>
            </a:r>
          </a:p>
        </p:txBody>
      </p:sp>
      <p:pic>
        <p:nvPicPr>
          <p:cNvPr id="10" name="Picture 10"/>
          <p:cNvPicPr>
            <a:picLocks noChangeAspect="1"/>
          </p:cNvPicPr>
          <p:nvPr/>
        </p:nvPicPr>
        <p:blipFill>
          <a:blip r:embed="rId4"/>
          <a:srcRect t="7899" b="7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化学制药行业简介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行业现状与发展趋势</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全球化学制药市场规模持续增长，新兴市场和发展中国家成为增长的重要动力。</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随着人口老龄化、慢性病发病率上升以及医疗水平的提高，全球药品需求将持续增长。</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生物技术、基因编辑等新兴技术的快速发展为化学制药行业提供了新的发展机遇和挑战。</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药品注册、生产和销售等环节需要遵守严格的法规和标准，企业需要具备相应的资质和认证。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国际药品监管机构加强合作，推动全球药品监管一致性和互认互信。</a:t>
            </a:r>
          </a:p>
        </p:txBody>
      </p:sp>
      <p:pic>
        <p:nvPicPr>
          <p:cNvPr id="7" name="Picture 7"/>
          <p:cNvPicPr>
            <a:picLocks noChangeAspect="1"/>
          </p:cNvPicPr>
          <p:nvPr/>
        </p:nvPicPr>
        <p:blipFill>
          <a:blip r:embed="rId2"/>
          <a:srcRect l="1036" r="103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5064" b="506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3370" b="337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各国政府对化学制药行业的监管力度不断加强，以确保药品质量和安全。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行业政策与法规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生产管理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生产计划</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制定详细的生产计划，包括生产目标、生产进度、生产成本等，确保生产活动的有序进行。</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生产调度</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根据市场需求和生产能力，合理安排生产任务，确保生产计划的顺利实施。</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生产流程优化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不断优化生产流程，提高生产效率，降低生产成本，提升企业竞争力。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生产流程管理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质量标准制定</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制定严格的质量标准和质量检验规程，确保产品质量符合相关法规和标准要求。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质量检验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对生产过程中的半成品、成品进行质量检验，确保产品质量合格。</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不合格品处理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对不合格品进行标识、隔离、评审和处理，防止不合格品流入市场。</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生产质量管理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建立完善的安全管理制度和操作规程，确保员工严格遵守安全规定。</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安全制度建设</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定期对员工进行安全培训，提高员工的安全意识和安全操作技能。</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安全培训</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定期进行安全检查和隐患排查，及时发现和消除安全隐患，确保生产安全。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安全检查与隐患排查</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生产安全管理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市场营销管理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542" b="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关注行业动态和市场变化，了解市场趋势和未来发展方向，为企业的战略规划提供依据。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通过市场调研了解目标市场的需求，包括产品类型、价格敏感度、购买渠道等。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竞争态势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分析竞争对手的产品特点、价格策略、市场份额等信息，以便制定更具竞争力的营销策略。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定价策略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根据产品定位、市场需求、成本等因素制定合理的价格策略，确保产品具有竞争力。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价格调整</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根据市场变化和竞争对手的动态，适时调整产品价格，保持竞争优势。</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目标客户</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明确产品的目标客户群体，根据客户的需求和特点进行产品定位。</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产品定位与定价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https://d.book118.com/888046107064006030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2024-09-06T23:51:02.623</cp:lastPrinted>
  <dcterms:created xsi:type="dcterms:W3CDTF">2024-09-06T15:51:02Z</dcterms:created>
  <dcterms:modified xsi:type="dcterms:W3CDTF">2024-09-06T15:51:04Z</dcterms:modified>
</cp:coreProperties>
</file>