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6B7D386-CA4A-430C-9894-9AA3F46B2B0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0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2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3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5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6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1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18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19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2BEAA-BAAB-4D1D-9DC6-88F19C781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38AA8-3771-4BD9-9B5A-8FCCEB138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090ED-2F24-4DE9-A28E-FB5D3A6046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38413-5E7C-4E68-ADE2-F85243E74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5FC617-0449-4AA6-874B-692A54757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45F14-1812-4B5C-BE58-FE7AB137E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7A4767-5551-4F52-8B2A-199CFF94F7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C106DB-93D9-4211-B508-2E421DD4C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AB7D4-7F68-4253-A24F-B4C48A625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40C1D4-5C16-4CE8-878A-378F36617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D6E97B-2533-4C56-97DB-BCC68C416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1E0B44E-FC4D-48BB-BB43-9D453BE9C8A0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528FA321-AA06-4BB0-9FC2-F3457946FDA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47075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坚强的内心为梦想奋斗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坚强内心的重要性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为梦想而努力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克服困难的心态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勇敢追逐梦想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心态决定一切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坚强内心的重要性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了解坚强内心的含义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坚强内心指的是在面对逆境和挑战时能够保持镇定和积极的心态。它是一个人抵御外界压力、克服困难的重要素质。坚强内心并不意味着无所畏惧，而是学会用正确的方式应对困难和挑战。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坚强内心的构成要素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相信自己有能力克服困难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在困难面前坚持不懈，不轻易放弃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毅力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积极看待生活，总是寻找解决问题的办法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坚强内心的好处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面对困难时不轻易崩溃，能更好地克服挑战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提升抗压能力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乐观的态度有助于减少负面情绪，保持心情愉快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塑造积极心态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坚强的内心可以让人更加自信，敢于尝试和创新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增强自信心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培养心理韧性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学会从失败中吸取经验教训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培养自我认知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了解自己的优势和劣势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做到知己知彼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坚强内心的培养方法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培养自律能力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制定合理的目标和计划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坚持自律执行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了解坚强内心的重要性、构成要素、好处和培养方法，我们可以更好地应对生活中的困难和挑战，提升自己的抗压能力和心理素质。坚强内心是实现梦想的重要支持，让我们共同努力，坚持不懈，实现自己的梦想！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为梦想而努力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了解梦想的重要性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梦想是人生的驱动力，是前进的动力源泉。有了梦想，人们才能有明确的目标，才能有所追求。梦想是激励人们不断努力向前的力量。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如何确定自己的梦想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仔细思考自己的兴趣和激情，找到内心真正向往的事物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倾听内心的声音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将抽象的梦想具体化，明确目标和计划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不畏惧困难，勇敢追求自己的梦想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勇于追求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为梦想而努力的意义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梦想是实现自我价值的有效途径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实现自我价值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追逐梦想可以激发个人无限的潜能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激发潜能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通过为梦想付出努力，塑造积极向上的人生态度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塑造人生态度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勇往直前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克服困难，坚定前行的决心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勇敢面对挑战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坚持不懈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永不放弃，持续努力达成目标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保持对梦想的信念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实现梦想的步骤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设立明确的目标和计划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制定详细的行动计划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努力奋斗，梦想成真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每个人心中都有一份热爱和梦想，只有坚持努力奋斗，才能让梦想成为现实。在追寻梦想的道路上，会遇到困难和挑战，但只要坚持不懈，相信自己，梦想终将成真。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克服困难的心态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接受困难的存在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困难是生活中不可避免的一部分，接受困难的存在是第一步。不要逃避困难，而是勇敢面对，寻找解决问题的方法。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正确认识困难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困难并非绝对坏事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成长和进步的机会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通过克服困难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变得更加强大和成熟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克服困难的方法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积极应对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保持乐观的态度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持之以恒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坚持努力直至困难被克服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寻求帮助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与他人分享困难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成长的契机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困难是成长的契机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更加强大和坚强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通过克服困难，可以变得更加强大和坚强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困难带来的启示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人生的试炼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困难是人生的试炼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克服困难需要接受困难的存在，正确认识困难，采取有效的克服困难方法，从中获得启示。重要的是勇敢面对困难，坚持努力，最终变得更加强大和成熟。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勇敢追逐梦想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不要畏惧失败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失败是成功之母，不要因为失败而放弃梦想。每一次失败都是一次宝贵的经验积累，让我们更加坚定追逐梦想的决心。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勇于冒险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实现梦想需要勇气和冒险精神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勇气和冒险精神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不要因为未知而退缩，勇敢迈出第一步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不退缩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https://d.book118.com/888047075011006050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142</Paragraphs>
  <Slides>24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坚强的内心为梦想奋斗</vt:lpstr>
      <vt:lpstr>目录</vt:lpstr>
      <vt:lpstr>第1章 坚强内心的重要性</vt:lpstr>
      <vt:lpstr> </vt:lpstr>
      <vt:lpstr>坚强内心的构成要素</vt:lpstr>
      <vt:lpstr>坚强内心的好处</vt:lpstr>
      <vt:lpstr>坚强内心的培养方法</vt:lpstr>
      <vt:lpstr>结语</vt:lpstr>
      <vt:lpstr>第2章 为梦想而努力</vt:lpstr>
      <vt:lpstr> </vt:lpstr>
      <vt:lpstr>如何确定自己的梦想</vt:lpstr>
      <vt:lpstr>为梦想而努力的意义</vt:lpstr>
      <vt:lpstr>实现梦想的步骤</vt:lpstr>
      <vt:lpstr>努力奋斗，梦想成真</vt:lpstr>
      <vt:lpstr>第3章 克服困难的心态</vt:lpstr>
      <vt:lpstr> </vt:lpstr>
      <vt:lpstr>正确认识困难</vt:lpstr>
      <vt:lpstr>克服困难的方法</vt:lpstr>
      <vt:lpstr>困难带来的启示</vt:lpstr>
      <vt:lpstr>总结</vt:lpstr>
      <vt:lpstr>第四章 勇敢追逐梦想</vt:lpstr>
      <vt:lpstr> </vt:lpstr>
      <vt:lpstr>勇于冒险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2024-09-29T15:10:56.031</cp:lastPrinted>
  <dcterms:created xsi:type="dcterms:W3CDTF">2024-09-29T07:10:56Z</dcterms:created>
  <dcterms:modified xsi:type="dcterms:W3CDTF">2024-09-29T07:10:58Z</dcterms:modified>
</cp:coreProperties>
</file>