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29.xml" ContentType="application/vnd.openxmlformats-officedocument.drawingml.chart+xml"/>
  <Override PartName="/ppt/charts/chart3.xml" ContentType="application/vnd.openxmlformats-officedocument.drawingml.chart+xml"/>
  <Override PartName="/ppt/charts/chart30.xml" ContentType="application/vnd.openxmlformats-officedocument.drawingml.chart+xml"/>
  <Override PartName="/ppt/charts/chart31.xml" ContentType="application/vnd.openxmlformats-officedocument.drawingml.chart+xml"/>
  <Override PartName="/ppt/charts/chart32.xml" ContentType="application/vnd.openxmlformats-officedocument.drawingml.chart+xml"/>
  <Override PartName="/ppt/charts/chart33.xml" ContentType="application/vnd.openxmlformats-officedocument.drawingml.chart+xml"/>
  <Override PartName="/ppt/charts/chart34.xml" ContentType="application/vnd.openxmlformats-officedocument.drawingml.chart+xml"/>
  <Override PartName="/ppt/charts/chart35.xml" ContentType="application/vnd.openxmlformats-officedocument.drawingml.chart+xml"/>
  <Override PartName="/ppt/charts/chart36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_rels/chart2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9.xlsx" /></Relationships>
</file>

<file path=ppt/charts/_rels/chart3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0.xlsx" /></Relationships>
</file>

<file path=ppt/charts/_rels/chart3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1.xlsx" /></Relationships>
</file>

<file path=ppt/charts/_rels/chart3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2.xlsx" /></Relationships>
</file>

<file path=ppt/charts/_rels/chart3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3.xlsx" /></Relationships>
</file>

<file path=ppt/charts/_rels/chart3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4.xlsx" /></Relationships>
</file>

<file path=ppt/charts/_rels/chart3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5.xlsx" /></Relationships>
</file>

<file path=ppt/charts/_rels/chart3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6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Repared!$$1:$$1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Repared!$$1:$$2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Repared!$$1:$$2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Repared!$$1:$$1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Repared!$$1:$$2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Repared!$$1:$$2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Repared!$$1:$$1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Repared!$$1:$$2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Repared!$$1:$$2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Repared!$$1:$$1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Repared!$$1:$$2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 $1:$ 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Repared!$¡$1:$¡$1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Repared!$¢$1:$¢$2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Repared!$£$1:$£$2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Repared!$¤$1:$¤$1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Repared!$¥$1:$¥$2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Repared!$¦$1:$¦$2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Repared!$§$1:$§$1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Repared!$¨$1:$¨$2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Repared!$©$1:$©$2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Repared!$ª$1:$ª$1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Repared!$«$1:$«$2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Repared!$¬$1:$¬$2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FC04B1C-AD09-4C2E-AF85-9419B952026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7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7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8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09FEC-4C05-4248-9888-A46B6C82F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31347-2E89-4DD4-826B-16719E52C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C1C29-7CEC-4969-B92E-264B98BF3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8EAB6-445E-4C0F-AD1A-FB526878B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0C3BC5-EB09-407A-8E7F-F14F79553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4224C-D39B-4FD1-9987-5B59466BF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1B9E60-F62D-41F3-B432-8FE0E1F35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7BF6A-E311-4FA4-9011-7121110FD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7B2E8-33F4-4E4D-8CD4-5013EC60B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8C85F-9868-48CF-9364-0C448A6CA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81F0D-C1FE-485C-8C99-750316DC9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0E38A93-1F65-48C6-9C2E-60BDF5219C9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374898-8F64-433C-9A90-D9EDD7F7376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9.xml" /><Relationship Id="rId3" Type="http://schemas.openxmlformats.org/officeDocument/2006/relationships/chart" Target="../charts/chart30.xml" /><Relationship Id="rId4" Type="http://schemas.openxmlformats.org/officeDocument/2006/relationships/chart" Target="../charts/chart31.xml" /><Relationship Id="rId5" Type="http://schemas.openxmlformats.org/officeDocument/2006/relationships/chart" Target="../charts/chart3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33.xml" /><Relationship Id="rId3" Type="http://schemas.openxmlformats.org/officeDocument/2006/relationships/chart" Target="../charts/chart34.xml" /><Relationship Id="rId4" Type="http://schemas.openxmlformats.org/officeDocument/2006/relationships/chart" Target="../charts/chart35.xml" /><Relationship Id="rId5" Type="http://schemas.openxmlformats.org/officeDocument/2006/relationships/chart" Target="../charts/chart3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4710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行业人员管理能力提升课程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沟通与协调能力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领导力培养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决策与问题解决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增强管理技巧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提升行业人员管理能力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94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95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96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97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98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99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0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1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2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3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04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05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06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07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08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09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0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1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2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14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15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16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17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18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19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0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1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2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3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4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26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培养领导潜力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学习领导技能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打造高效团队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决策与问题解决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学习决策技巧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解决问题的有效策略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沟通与协调能力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有效协调能力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40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41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42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43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4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45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46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47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48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49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50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51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52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53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54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55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56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57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58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59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60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1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2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63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64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5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66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67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68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9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适用对象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形成管理思维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企业管理人员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提升领导能力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初级主管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学习管理实践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新晋领导者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8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8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8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8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8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8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8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8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8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9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9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9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9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9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9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9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9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9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9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0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0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0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0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0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0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0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1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实时互动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与导师互动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实时答疑解惑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深度思考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解决实际问题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灵活学习时间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便捷学习方式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2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2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2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2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3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3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3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3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3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3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3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4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4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4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4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4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4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4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4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5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5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5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5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提升行业人员管理能力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加强团队协作交流，提高工作效率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沟通与协调能力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建立团队凝聚力，推动共同目标实现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塑造领导者个人魅力，激发团队活力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67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结业感言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9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通过本课程，学员将全面提升管理技能，掌握管理精髓，成为行业中不可或缺的关键人才。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70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1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沟通与协调能力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倾听对方观点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确保信息准确传达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言行相符，信誉度提升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言行一致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85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86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87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88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89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0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91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92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93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4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95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96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97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98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99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00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01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02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03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04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05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06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7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8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09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10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1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12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13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14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15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17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8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合理调配资源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提高资源利用率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1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解决冲突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冲突处理技巧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促进双方妥协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4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协调能力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8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设定可实现目标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0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31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32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33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34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5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36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37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38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39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40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41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42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3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44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45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46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47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48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9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50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51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52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53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54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55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56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57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58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59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0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信任是团队的基石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团队成员共同进步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合理分配任务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72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7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案例分析：团队协作失败的原因及解决方法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团队协作中，理解团队成员的个性是非常重要的，因为不同的成员有不同的需求和沟通方式。激发团队的潜力可以通过给予成员更多的责任和自主权来实现。制定明确的目标可以帮助团队明确方向，保持团队的统一目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78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团队协作失败的原因及解决方法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0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信息不畅通，产生误解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缺乏有效指导，团队无方向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领导者能力不足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团队成员不清楚任务目标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目标不明确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89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90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91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92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93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94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95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96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97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98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99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00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01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2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03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04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05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06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07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8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09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10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11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12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13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14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15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16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17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18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9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1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沟通与协调能力是每个人在工作中都需要具备的重要能力。通过有效的沟通和协调，团队能够更好地达到共同的目标，提高工作效率。建立良好的团队协作关系，是实现团队成功的关键。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422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3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4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2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领导力培养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领导风格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管理情绪对团队影响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信任是领导团队的基石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激励对于团队表现的重要性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38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440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41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创新的激励方式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与员工共同探讨激励方式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44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创新是团队进步的动力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如何激励员工不断创新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47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0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51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建立奖励激励机制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奖励应该公正且有意义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53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454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455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56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457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58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59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60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461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62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463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464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65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66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67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468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469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470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71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72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73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474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75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76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77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78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79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80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81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82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83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领导者的责任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5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资源分配对团队发展的重要性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为团队争取资源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危机管理与团队问题解决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员工成长与团队建设的关系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帮助团队成员成长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494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495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496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97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498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99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500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501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502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503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504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505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506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07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508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509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510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511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512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13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514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515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516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517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518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519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520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521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522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523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24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实践任务：领导风格分析及改进计划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6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领导风格的分析和改进计划是领导者不断提升的重要步骤。通过自我评估，制定改进计划并实施反馈，领导者可以更好地了解自己的优势和不足，从而不断进步。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527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https://d.book118.com/888047101011006050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190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行业人员管理能力提升课程</vt:lpstr>
      <vt:lpstr>目录</vt:lpstr>
      <vt:lpstr>第1章 课程简介</vt:lpstr>
      <vt:lpstr>课程目标</vt:lpstr>
      <vt:lpstr>课程内容</vt:lpstr>
      <vt:lpstr>适用对象</vt:lpstr>
      <vt:lpstr>学习方法</vt:lpstr>
      <vt:lpstr>提升行业人员管理能力</vt:lpstr>
      <vt:lpstr>结业感言</vt:lpstr>
      <vt:lpstr>第2章 沟通与协调能力</vt:lpstr>
      <vt:lpstr>沟通技巧</vt:lpstr>
      <vt:lpstr>协调能力</vt:lpstr>
      <vt:lpstr>团队协作</vt:lpstr>
      <vt:lpstr> </vt:lpstr>
      <vt:lpstr>团队协作失败的原因及解决方法</vt:lpstr>
      <vt:lpstr>总结</vt:lpstr>
      <vt:lpstr>第3章 领导力培养</vt:lpstr>
      <vt:lpstr>领导风格</vt:lpstr>
      <vt:lpstr>团队激励</vt:lpstr>
      <vt:lpstr>领导者的责任</vt:lpstr>
      <vt:lpstr>实践任务：领导风格分析及改进计划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2024-09-29T15:10:57.090</cp:lastPrinted>
  <dcterms:created xsi:type="dcterms:W3CDTF">2024-09-29T07:10:57Z</dcterms:created>
  <dcterms:modified xsi:type="dcterms:W3CDTF">2024-09-29T07:11:00Z</dcterms:modified>
</cp:coreProperties>
</file>