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F48A6-ADEC-40B8-836C-DA5EB675B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A9435-F810-4E60-B021-ECA89230A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33E99-E2EF-4B78-9EC1-B01903F6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527C3-E94D-49B2-A8F3-4C826C56D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3A7525-859E-4144-8EE3-2C1C5508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A83E1-B40E-49C4-9828-2DE7817B0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11EEE-1656-41B8-ACB3-F16D3B0C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A013A-855A-4693-AB39-60F5A696C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076AE-887A-4ACA-A98B-FFCB74E2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79DCC-61E5-49CF-90E9-E2F22031E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68D1F-D55A-4EA4-A31C-56E6237E7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1035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加强食品安全监督管理的特别规定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食品安全监督管理现状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特别规定内容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实施措施与保障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食品安全直接关系到消费者的生命安全和身体健康，加强监督管理是预防和控制食品安全风险、保障公众健康的重要举措。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通过加强食品安全监督管理，可以规范食品生产经营行为，提高食品质量安全水平，增强消费者信心，进而促进食品产业的健康发展。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促进食品产业健康发展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在全球化背景下，食品安全已成为国际贸易的重要标准。加强食品安全监督管理可以提升我国食品在国际市场上的竞争力，促进对外贸易的发展。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食品安全问题往往涉及广泛，一旦引发社会关注，容易对社会稳定和信任造成不良影响。加强食品安全监督管理有助于维护社会秩序和公共安全。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食品安全是消费者权益的重要组成部分。加强食品安全监督管理可以保障消费者的合法权益，提高消费者对食品安全的满意度和信任度。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542" r="5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125" r="9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食品安全监督管理现状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943" b="5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近年来，食品安全事件不断发生，涉及多个领域和环节，给人民群众的生命安全和身体健康带来严重威胁。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监管难度加大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随着食品产业的快速发展和食品种类的不断增加，食品安全监管的难度也在不断加大。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社会关注度提高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食品安全问题已经成为社会关注的热点之一，公众对食品安全的期望和要求也越来越高。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当前食品安全监管体系存在诸多漏洞和不足，如监管部门职责不清、监管标准不统一等。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目前食品安全监管手段相对落后，缺乏先进的检测技术和设备，导致一些潜在的安全隐患无法及时发现。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监管手段落后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部分食品生产经营企业缺乏自律意识，存在违法违规行为，给食品安全带来极大风险。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企业自律不足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监督管理存在的问题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三聚氰胺事件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2008年发生的三聚氰胺事件震惊全国，造成大量婴幼儿患肾结石，暴露出奶制品行业的严重问题以及监管部门的失职。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瘦肉精事件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瘦肉精是一种违禁药品，长期食用会对人体健康造成严重危害。近年来，多次曝出养殖户使用瘦肉精的丑闻，反映出监管部门对养殖环节的监管不力。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地沟油事件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地沟油是指将餐厨垃圾等废弃油脂加工后重新流入餐桌的劣质油。地沟油事件暴露出食用油生产、流通环节的诸多漏洞，以及监管部门对食用油市场的监管不足。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特别规定内容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实行严格的食品生产经营许可制度，确保食品生产经营者具备必要的生产条件和管理能力。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对食品生产经营许可进行定期审查，对不符合条件的依法吊销许可证。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加强许可后的监管，确保食品生产经营者持续符合许可条件。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严格食品生产经营许可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强化对食品生产经营人员的培训和管理，提高其食品安全意识和操作技能。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建立健全食品生产经营过程控制制度，确保食品生产、加工、运输、销售等各环节符合食品安全标准。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加强对食品原料、食品添加剂的采购、使用管理，确保来源可靠、质量合格。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加强食品生产经营过程控制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加大食品安全监督抽检力度，扩大抽检范围和频次，提高抽检的针对性和有效性。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对抽检不合格的食品依法进行处置，及时召回问题食品，防止问题食品流入市场。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加强食品安全风险监测和评估，及时发现和处置潜在的食品安全风险。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4101" b="4101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强化食品安全监督抽检和处置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https://d.book118.com/888051035013006033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2024-09-10T20:52:37.764</cp:lastPrinted>
  <dcterms:created xsi:type="dcterms:W3CDTF">2024-09-10T12:52:37Z</dcterms:created>
  <dcterms:modified xsi:type="dcterms:W3CDTF">2024-09-10T12:52:40Z</dcterms:modified>
</cp:coreProperties>
</file>