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4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E6D31-BE41-4047-B31E-F1426A768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E446D-9F6F-419E-98A8-0F181DD0D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6D900-C45F-4606-908D-7339FCC61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4E02B-BE58-4849-B1E3-9EBFAD249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88443-6AAF-4CF0-99FE-A880E0E47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3A4E0A-6A71-4679-9A2A-482617B63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7947C3-EF98-41AA-9B66-015693D89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0B8E3-92AF-4E2F-8894-3D07E7FC9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A33EE-0011-4000-9178-F9BEEA905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84DA7-746D-49F4-B649-958B01F81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2F37E-DE16-4052-8F89-78B3F478E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416" r:id="rId2"/>
    <p:sldLayoutId id="2147495417" r:id="rId3"/>
    <p:sldLayoutId id="2147495418" r:id="rId4"/>
    <p:sldLayoutId id="2147495419" r:id="rId5"/>
    <p:sldLayoutId id="2147495420" r:id="rId6"/>
    <p:sldLayoutId id="2147495421" r:id="rId7"/>
    <p:sldLayoutId id="2147495422" r:id="rId8"/>
    <p:sldLayoutId id="2147495423" r:id="rId9"/>
    <p:sldLayoutId id="2147495424" r:id="rId10"/>
    <p:sldLayoutId id="214749542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5111011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幼儿教育中的情商培养与人际交往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幼儿情商培养的重要性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幼儿人际交往能力的培养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幼儿情商培养与人际交往的相互关系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幼儿教育中的情商培养与人际交往的实施策略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幼儿教育中的情商培养与人际交往的挑战与展望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895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幼儿情商培养的重要性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情商对幼儿发展的影响</a:t>
            </a:r>
            <a:endParaRPr lang="zh-CN" altLang="en-US"/>
          </a:p>
        </p:txBody>
      </p:sp>
      <p:sp>
        <p:nvSpPr>
          <p:cNvPr id="104903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促进幼儿情感表达与交流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提高幼儿自信心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培养幼儿积极心态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增强幼儿适应能力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情商培养对幼儿未来发展的影响</a:t>
            </a:r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提高社会适应能力：情商培养有助于幼儿更好地适应社会环境，与他人建立良好的关系。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促进心理健康：情商高的幼儿往往更加乐观、自信和坚韧，能够更好地应对挫折和压力。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提高学习效率：情商培养有助于幼儿养成良好的学习习惯和注意力集中的能力，从而提高学习效率。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培养良好品德：情商培养注重培养幼儿的同理心、责任感和合作精神等良好品德，使其成为具有社会责任感的人。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幼儿情商培养的必要性</a:t>
            </a:r>
            <a:endParaRPr lang="zh-CN" altLang="en-US"/>
          </a:p>
        </p:txBody>
      </p:sp>
      <p:sp>
        <p:nvSpPr>
          <p:cNvPr id="104915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提高幼儿自信心和自尊心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促进幼儿情感表达和情绪调节能力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培养幼儿积极心态和乐观精神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增强幼儿社会适应能力和人际交往能力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21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幼儿人际交往能力的培养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幼儿人际交往的特点</a:t>
            </a:r>
            <a:endParaRPr lang="zh-CN" altLang="en-US"/>
          </a:p>
        </p:txBody>
      </p:sp>
      <p:sp>
        <p:nvSpPr>
          <p:cNvPr id="104929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主动性：幼儿会主动与其他孩子和成人进行交往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模仿性：幼儿会模仿其他孩子和成人的行为进行交往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情境性：幼儿的交往行为往往与具体情境相关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自我中心性：幼儿往往以自己的兴趣和需求为中心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幼儿人际交往能力的培养方法</a:t>
            </a:r>
            <a:endParaRPr lang="zh-CN" altLang="en-US"/>
          </a:p>
        </p:txBody>
      </p:sp>
      <p:sp>
        <p:nvSpPr>
          <p:cNvPr id="104938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集体活动：鼓励孩子参加集体活动，培养孩子的合作精神和社交能力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观察模仿：引导孩子观察他人的交往行为，模仿良好的交往方式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家庭环境：建立和谐的家庭氛围，培养孩子的自信心和安全感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社交技巧：教给孩子基本的社交技巧，如分享、轮流、等待等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幼儿人际交往能力培养的实践案例</a:t>
            </a:r>
            <a:endParaRPr lang="zh-CN" altLang="en-US"/>
          </a:p>
        </p:txBody>
      </p:sp>
      <p:sp>
        <p:nvSpPr>
          <p:cNvPr id="10494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角色扮演游戏：通过扮演不同角色，幼儿学会换位思考，提高交往技巧。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故事分享会：鼓励幼儿分享自己喜欢的故事，提高其语言表达能力和自信心。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社交技能训练：通过模拟实际场景，教授幼儿基本的社交礼仪和交往技巧。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小组合作活动：通过共同完成任务，培养幼儿的团队协作能力和沟通协调能力。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PART-04</a:t>
            </a:r>
            <a:endParaRPr lang="zh-CN" altLang="en-US"/>
          </a:p>
        </p:txBody>
      </p:sp>
      <p:sp>
        <p:nvSpPr>
          <p:cNvPr id="1049526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幼儿情商培养与人际交往的相互关系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https://d.book118.com/888051110110006026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4"/>
  <p:tag name="KSO_WM_UNIT_TYPE" val="e"/>
  <p:tag name="KSO_WM_UNIT_VALUE" val="6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幼儿教育中的情商培养与人际交往</vt:lpstr>
      <vt:lpstr>目录</vt:lpstr>
      <vt:lpstr>添加章节标题</vt:lpstr>
      <vt:lpstr>幼儿情商培养的重要性</vt:lpstr>
      <vt:lpstr>情商对幼儿发展的影响</vt:lpstr>
      <vt:lpstr>情商培养对幼儿未来发展的影响</vt:lpstr>
      <vt:lpstr>幼儿情商培养的必要性</vt:lpstr>
      <vt:lpstr>幼儿人际交往能力的培养</vt:lpstr>
      <vt:lpstr>幼儿人际交往的特点</vt:lpstr>
      <vt:lpstr>幼儿人际交往能力的培养方法</vt:lpstr>
      <vt:lpstr>幼儿人际交往能力培养的实践案例</vt:lpstr>
      <vt:lpstr>幼儿情商培养与人际交往的相互关系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2024-09-04T02:07:11.405</cp:lastPrinted>
  <dcterms:created xsi:type="dcterms:W3CDTF">2024-09-03T18:07:11Z</dcterms:created>
  <dcterms:modified xsi:type="dcterms:W3CDTF">2024-09-03T18:07:13Z</dcterms:modified>
</cp:coreProperties>
</file>