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E8066-F08C-4053-BAB6-A3FD35985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37055-9094-4E0F-A48F-E8977FB1F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AD598-4F14-4639-9333-50471E1DB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8749E-105D-44AE-8F4B-CF5964027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B1CF1-E4A3-438F-B50E-F1DD6BF9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4D9908-3EB1-4C91-B8EE-8E829D3A0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6F95C-65AC-4447-823F-4191ABC29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1626B-C959-4272-9054-CEC7F56A2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CBB9E-286B-4027-B7DD-CCCF2C7E7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EEAB4-4169-486F-9352-F2FDDC26C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7E233-DC20-4F7C-A6E9-6F0ACEDE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5202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垃圾分类与社会治理创新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社会治理创新理念引入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社会力量参与垃圾分类实践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科技创新在垃圾分类中应用前景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总结：构建共治共享新格局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指按照垃圾的成分、属性、利用价值、对环境影响及现有处理方式，分离成同类或异类的若干种类，以实现垃圾减量化、资源化和无害化的处理方式。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减少土地占用、降低环境污染、促进资源回收利用，推动社会可持续发展。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44" r="21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25" b="14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近年来，我国加速推进垃圾分类制度，部分城市已初步建立分类投放、分类收集、分类运输、分类处理的垃圾处理系统。但仍存在分类标准不统一、居民参与度不高、处理设施不足等问题。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许多发达国家已实施严格的垃圾分类制度，建立了完善的回收体系和先进的垃圾处理技术。例如，日本实行精细化分类，德国采用垃圾收费制度，瑞典实现垃圾能源化利用。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88" r="25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《生活垃圾分类制度实施方案》等文件提出，到2025年，全国地级及以上城市基本建成生活垃圾分类处理系统。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各地政府纷纷出台相关法规，明确分类标准、投放要求、奖惩措施等，推动垃圾分类工作落地实施。如上海实施《上海市生活垃圾管理条例》，对未按规定投放垃圾的个人或单位进行处罚。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社会治理创新理念引入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4" r="23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社会治理是指政府、社会组织、企事业单位、社区以及个人等多种主体通过平等的合作、对话、协商、沟通等方式，依法对社会事务、社会组织和社会生活进行引导和规范，最终实现公共利益最大化的过程。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社会治理的内涵包括：以人为本，服务为先；多方参与，共同治理；公开透明，依法治理；源头治理，标本兼治。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社会治理概念及内涵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创新是社会治理的重要动力，通过创新可以打破传统思维模式和路径依赖，推动社会治理体系和治理能力现代化。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创新在社会治理中的作用体现在：促进治理主体多元化，提高治理效率；推动治理方式科学化，提升治理效能；加强治理手段智能化，提高治理精度。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创新在社会治理中作用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垃圾分类是社会治理的重要内容之一，涉及政府、社区、居民等多方主体，需要各方共同参与和协作。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社会治理的关系体现在：垃圾分类需要政府引导和规范，同时需要社区、居民等积极参与，形成共建共治共享的社会治理格局；垃圾分类的推广和实施可以促进社会治理的创新和进步，推动社会文明程度的提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63" r="22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垃圾分类与社会治理关系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垃圾分类实施策略与措施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667" b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建立回收体系，鼓励居民将可回收垃圾进行分类投放，提高资源利用率。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限制过度包装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通过立法或制定相关标准，限制商品过度包装，减少垃圾产生量。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推广绿色生活方式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鼓励居民使用环保购物袋、餐具等，减少一次性用品的使用。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源头减量策略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在居民区、公共场所等设置分类垃圾桶或投放点，方便居民进行垃圾分类投放。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分类投放设施建设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分类收集与运输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分类处理设施建设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建立专门的分类收集与运输队伍，确保各类垃圾得到及时、准确的收集和运输。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根据各类垃圾的特性，建设相应的处理设施，如焚烧厂、填埋场、回收站等。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分类投放、收集、运输和处理体系建设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https://d.book118.com/888052020015006032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2024-09-09T09:01:54.974</cp:lastPrinted>
  <dcterms:created xsi:type="dcterms:W3CDTF">2024-09-09T01:01:54Z</dcterms:created>
  <dcterms:modified xsi:type="dcterms:W3CDTF">2024-09-09T01:01:56Z</dcterms:modified>
</cp:coreProperties>
</file>