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801BC-A3F8-472C-959E-95E3CAD7C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D1E1A-BC1D-4229-9016-B03FBA4AF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AAE1C-6E06-40DF-9F37-A68EA8DE1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0F490-6922-45C6-AD81-5E746751B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29CD12-2235-43E3-8EA5-4A40F7350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F080B9-71BF-440D-A8BE-D956C1AC9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93331D-E41C-4B54-B21A-8038DD926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2CDF0-8BFE-4A4C-9CD7-F50BF4AFB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16391-935A-4EFB-B073-1B62B2C2F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E68F1-038F-4E8D-9483-8E397D0CD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2FA93-264F-4662-8659-D98427C49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53024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某年PowerSystems产品竞争分析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PowerSystems产品概述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PowerSystems产品竞争策略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PowerSystems产品未来展望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市场竞争日益激烈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随着技术的不断发展和市场需求的变化，PowerSystems产品面临的市场竞争日益激烈。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客户对PowerSystems产品的需求越来越多样化，包括性能、可靠性、安全性、易用性等方面。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厂商需要制定有效策略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为了保持市场领先地位，PowerSystems厂商需要制定有效的竞争策略，以应对市场挑战和客户需求的变化。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分析当前PowerSystems市场的竞争格局，包括主要厂商和产品类型。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深入了解客户对PowerSystems产品的需求和偏好，以及不同行业和地区的需求差异。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厂商竞争策略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评估主要PowerSystems厂商的竞争策略，包括产品特点、定价、销售渠道、市场推广等方面。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未来市场趋势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预测未来PowerSystems市场的发展趋势，包括技术、政策、经济等方面的变化对市场的影响。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根据最新研究数据，PowerSystems产品市场总规模已达到数十亿美元，并呈现出稳步增长的趋势。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近年来，PowerSystems产品市场增长率一直保持在5%-10%之间，预计未来几年这一增长率将持续。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市场规模和增长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国际厂商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如IBM、HP、Dell等跨国公司在PowerSystems产品市场占据主导地位，拥有丰富的产品线和技术实力。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国内厂商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如华为、联想、浪潮等国内知名企业在PowerSystems产品市场也有一定份额，并在不断提升自身竞争力。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随着云计算、大数据等技术的快速发展，PowerSystems产品市场呈现出向云端迁移、智能化升级等趋势。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市场竞争激烈，技术更新换代速度快，客户需求多样化等是PowerSystems产品市场面临的主要挑战。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市场趋势和挑战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PowerSystems产品概述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灵活性和可扩展性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PowerSystems支持灵活的硬件配置和扩展选项，可根据客户需求进行定制和扩展。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多样化产品线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PowerSystems提供一系列多样化的服务器和存储设备，满足不同客户的需求。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高性能计算能力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PowerSystems采用先进的处理器技术和高速互联技术，提供卓越的高性能计算能力。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产品类型和特点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强大的品牌影响力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PowerSystems作为知名品牌，在市场上享有较高的声誉和认可度。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先进的技术实力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PowerSystems在处理器、存储和网络技术方面处于领先地位，具有明显的技术优势。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产品优势和不足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产品优势和不足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完善的售后服务：PowerSystems提供全面的售后服务和技术支持，确保客户在使用过程中获得良好的体验。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产品优势和不足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价格较高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相对于其他同类产品，PowerSystems的价格较高，可能对一些客户造成经济压力。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生态系统相对封闭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PowerSystems主要运行在自家的操作系统和软件生态系统中，相对于其他开放平台，其生态系统相对封闭。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https://d.book118.com/888053024126006026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2024-09-04T08:11:10.644</cp:lastPrinted>
  <dcterms:created xsi:type="dcterms:W3CDTF">2024-09-04T00:11:10Z</dcterms:created>
  <dcterms:modified xsi:type="dcterms:W3CDTF">2024-09-04T00:11:12Z</dcterms:modified>
</cp:coreProperties>
</file>