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B245A-14F1-4F87-A27F-87C93C89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4D08-BFDD-461A-BD43-BC9CDCFB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13D5C-697F-4445-81BB-D9536EC3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397EC-FE76-4114-B12C-36F7AEFA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21353-DEC2-41C8-BF3D-1836B3C7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FBC7C-2C16-44B7-887B-BF79A2372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34A98D-BEC0-42A5-89C2-E031CC189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36C34-DC91-4FE6-8969-7211F4F46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60874-7CCF-4564-9EEE-346A814E4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1122A-E35B-46E6-B819-3C8B61E2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36633-FE0C-4037-82DE-EC6AD0EF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306104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《从红中社西安分社到新华社陕西分社上卷分社简史》读书笔记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红中社西安分社时期（1935-1947）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新华社陕西分社时期（1947-1950）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上卷分社简史概述（1950-至今）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书籍中重要事件和人物介绍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读书心得与体会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从红中社西安分社到新华社陕西分社上卷分社简史》是一部详细记录新华社陕西分社发展历程的史料性著作。该书通过大量珍贵的历史照片和文献资料，全面展现了新华社陕西分社自创建以来的艰苦奋斗和辉煌成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书籍背景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本书由新华社陕西分社资深记者和编辑团队共同编写，他们在长期的工作中积累了丰富的经验和素材，对新华社的发展历程有着深入的了解和独特的见解。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本书，可以深入了解新华社陕西分社的发展历程和新闻工作的艰辛与责任，进一步认识新闻事业的重要性和使命。同时，也可以从中学到许多宝贵的经验和教训，对于从事新闻工作和研究新闻史的人来说具有重要的参考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不仅是一部历史著作，更是一部新闻工作者的精神食粮。它告诉我们，新闻工作是一项光荣而艰巨的任务，需要我们时刻保持敬业精神和责任意识，为人民群众传递真实、准确、及时的信息。同时，本书也提醒我们，要珍惜历史、传承文化，不断推动新闻事业的发展和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红中社西安分社时期（1935-1947）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1935年，红中社在陕北瓦窑堡成立，随着红军长征的胜利和抗日民族统一战线的形成，红中社西安分社于1936年在西安成立。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初期发展困难重重，分社在艰苦的条件下开展新闻工作，报道红军长征、抗日根据地建设等重要事件。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通过无线电发报和油印小报等方式，将新闻传递给广大读者，为宣传党的方针政策发挥了重要作用。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25" b="312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成立背景及初期发展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紧密围绕党的中心任务，积极宣传抗日民族统一战线和全面抗战路线。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及时报道陕甘宁边区和各抗日根据地的政治、经济、军事、文化等方面的新闻。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揭露日本侵略者的暴行和国民党顽固派的反动政策，激发广大民众的抗日热情。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0042" b="10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新闻报道与宣传工作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组织架构与人员构成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分社设社长、编辑、记者、译电员、报务员等职位，人员精干且富有战斗经验。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在艰苦的环境下，分社人员克服困难，坚守岗位，保证了新闻报道和宣传工作的顺利进行。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分社还与当地党组织和群众团体保持密切联系，共同开展抗日宣传工作。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新华社陕西分社时期（1947-1950）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1947年3月，新华社陕西分社正式接收红中社西安分社，并对其进行了全面的资源整合。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在接收过程中，陕西分社对红中社西安分社的人员、设备、资料等进行了详细的清点和登记，确保了资源的完整性和连续性。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为了更好地适应解放战争形势发展的需要，陕西分社对原有的采编机构进行了调整，加强了战地报道和军事宣传的力量。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接收红中社西安分社及资源整合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在解放战争时期，新华社陕西分社紧密围绕党的中心工作，积极开展新闻报道和宣传工作。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陕西分社采写了大量反映解放战争进程、人民军队英勇斗争、敌后解放区人民对敌斗争等方面的新闻稿件，为解放战争的胜利提供了有力的舆论支持。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同时，陕西分社还积极开展对国民党军队的宣传工作，通过发布战报、揭露国民党反动派的罪行等方式，瓦解敌军士气，促进了解放战争的胜利进程。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590" b="17590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新闻报道与宣传工作深入开展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https://d.book118.com/888053061041006034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2024-09-12T15:27:39.056</cp:lastPrinted>
  <dcterms:created xsi:type="dcterms:W3CDTF">2024-09-12T07:27:39Z</dcterms:created>
  <dcterms:modified xsi:type="dcterms:W3CDTF">2024-09-12T07:27:41Z</dcterms:modified>
</cp:coreProperties>
</file>