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26.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FA972-4B7F-4EDF-A38D-E356363CF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51E19-4742-4492-A62F-4A6976E90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7BF5D5-F868-4DD7-8173-38F669654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17B313-6555-4C67-9A54-3B183CBCC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C490A5-00F4-48B8-B52F-950141B046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A17188-2046-4D3F-8107-5B9CC1DD0C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AFFA85-29CA-49A5-9B61-44C59F5CB3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DDCDB-C718-4DF5-8ECD-3C4918937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0C39E5-E4E7-464C-A62B-196C5CD65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D1022-9207-43EB-A5E3-AA9F68304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62AED-4954-449C-B377-5766FC543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notesSlide" Target="../notesSlides/notesSlide2.xml" /><Relationship Id="rId3" Type="http://schemas.openxmlformats.org/officeDocument/2006/relationships/image" Target="../media/image20.png"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image" Target="../media/image21.png" /><Relationship Id="rId7" Type="http://schemas.openxmlformats.org/officeDocument/2006/relationships/tags" Target="../tags/tag174.xml" /><Relationship Id="rId8" Type="http://schemas.openxmlformats.org/officeDocument/2006/relationships/image" Target="../media/image22.png" /><Relationship Id="rId9" Type="http://schemas.openxmlformats.org/officeDocument/2006/relationships/tags" Target="../tags/tag1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image" Target="../media/image29.png" /><Relationship Id="rId13" Type="http://schemas.openxmlformats.org/officeDocument/2006/relationships/tags" Target="../tags/tag18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image" Target="../media/image21.png" /><Relationship Id="rId7" Type="http://schemas.openxmlformats.org/officeDocument/2006/relationships/tags" Target="../tags/tag184.xml" /><Relationship Id="rId8" Type="http://schemas.openxmlformats.org/officeDocument/2006/relationships/image" Target="../media/image22.png" /><Relationship Id="rId9"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97.xml" /><Relationship Id="rId17" Type="http://schemas.openxmlformats.org/officeDocument/2006/relationships/tags" Target="../tags/tag198.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07.xml" /><Relationship Id="rId17" Type="http://schemas.openxmlformats.org/officeDocument/2006/relationships/tags" Target="../tags/tag208.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image" Target="../media/image29.png" /><Relationship Id="rId13" Type="http://schemas.openxmlformats.org/officeDocument/2006/relationships/tags" Target="../tags/tag215.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image" Target="../media/image21.png" /><Relationship Id="rId7" Type="http://schemas.openxmlformats.org/officeDocument/2006/relationships/tags" Target="../tags/tag211.xml" /><Relationship Id="rId8" Type="http://schemas.openxmlformats.org/officeDocument/2006/relationships/image" Target="../media/image22.png" /><Relationship Id="rId9" Type="http://schemas.openxmlformats.org/officeDocument/2006/relationships/tags" Target="../tags/tag2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image" Target="../media/image29.png" /><Relationship Id="rId13" Type="http://schemas.openxmlformats.org/officeDocument/2006/relationships/tags" Target="../tags/tag232.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image" Target="../media/image21.png" /><Relationship Id="rId7" Type="http://schemas.openxmlformats.org/officeDocument/2006/relationships/tags" Target="../tags/tag228.xml" /><Relationship Id="rId8" Type="http://schemas.openxmlformats.org/officeDocument/2006/relationships/image" Target="../media/image22.png" /><Relationship Id="rId9" Type="http://schemas.openxmlformats.org/officeDocument/2006/relationships/tags" Target="../tags/tag2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image" Target="../media/image29.png" /><Relationship Id="rId13" Type="http://schemas.openxmlformats.org/officeDocument/2006/relationships/tags" Target="../tags/tag239.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image" Target="../media/image21.png" /><Relationship Id="rId7" Type="http://schemas.openxmlformats.org/officeDocument/2006/relationships/tags" Target="../tags/tag235.xml" /><Relationship Id="rId8" Type="http://schemas.openxmlformats.org/officeDocument/2006/relationships/image" Target="../media/image22.png" /><Relationship Id="rId9" Type="http://schemas.openxmlformats.org/officeDocument/2006/relationships/tags" Target="../tags/tag23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image" Target="../media/image29.png" /><Relationship Id="rId13" Type="http://schemas.openxmlformats.org/officeDocument/2006/relationships/tags" Target="../tags/tag246.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image" Target="../media/image21.png" /><Relationship Id="rId7" Type="http://schemas.openxmlformats.org/officeDocument/2006/relationships/tags" Target="../tags/tag242.xml" /><Relationship Id="rId8" Type="http://schemas.openxmlformats.org/officeDocument/2006/relationships/image" Target="../media/image22.png" /><Relationship Id="rId9" Type="http://schemas.openxmlformats.org/officeDocument/2006/relationships/tags" Target="../tags/tag24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5.xml" /><Relationship Id="rId17" Type="http://schemas.openxmlformats.org/officeDocument/2006/relationships/tags" Target="../tags/tag256.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image" Target="../media/image21.png" /><Relationship Id="rId7" Type="http://schemas.openxmlformats.org/officeDocument/2006/relationships/tags" Target="../tags/tag249.xml" /><Relationship Id="rId8" Type="http://schemas.openxmlformats.org/officeDocument/2006/relationships/image" Target="../media/image22.png" /><Relationship Id="rId9" Type="http://schemas.openxmlformats.org/officeDocument/2006/relationships/tags" Target="../tags/tag25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image" Target="../media/image29.png" /><Relationship Id="rId13" Type="http://schemas.openxmlformats.org/officeDocument/2006/relationships/tags" Target="../tags/tag263.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image" Target="../media/image21.png" /><Relationship Id="rId7" Type="http://schemas.openxmlformats.org/officeDocument/2006/relationships/tags" Target="../tags/tag259.xml" /><Relationship Id="rId8" Type="http://schemas.openxmlformats.org/officeDocument/2006/relationships/image" Target="../media/image22.png" /><Relationship Id="rId9" Type="http://schemas.openxmlformats.org/officeDocument/2006/relationships/tags" Target="../tags/tag26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image" Target="../media/image29.png" /><Relationship Id="rId13" Type="http://schemas.openxmlformats.org/officeDocument/2006/relationships/tags" Target="../tags/tag270.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image" Target="../media/image21.png" /><Relationship Id="rId7" Type="http://schemas.openxmlformats.org/officeDocument/2006/relationships/tags" Target="../tags/tag266.xml" /><Relationship Id="rId8" Type="http://schemas.openxmlformats.org/officeDocument/2006/relationships/image" Target="../media/image22.png" /><Relationship Id="rId9" Type="http://schemas.openxmlformats.org/officeDocument/2006/relationships/tags" Target="../tags/tag26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5.xml" /><Relationship Id="rId11" Type="http://schemas.openxmlformats.org/officeDocument/2006/relationships/tags" Target="../tags/tag276.xml" /><Relationship Id="rId12" Type="http://schemas.openxmlformats.org/officeDocument/2006/relationships/image" Target="../media/image29.png" /><Relationship Id="rId13" Type="http://schemas.openxmlformats.org/officeDocument/2006/relationships/tags" Target="../tags/tag277.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image" Target="../media/image21.png" /><Relationship Id="rId7" Type="http://schemas.openxmlformats.org/officeDocument/2006/relationships/tags" Target="../tags/tag273.xml" /><Relationship Id="rId8" Type="http://schemas.openxmlformats.org/officeDocument/2006/relationships/image" Target="../media/image22.png" /><Relationship Id="rId9" Type="http://schemas.openxmlformats.org/officeDocument/2006/relationships/tags" Target="../tags/tag27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6.xml" /><Relationship Id="rId17" Type="http://schemas.openxmlformats.org/officeDocument/2006/relationships/tags" Target="../tags/tag287.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21.png" /><Relationship Id="rId7" Type="http://schemas.openxmlformats.org/officeDocument/2006/relationships/tags" Target="../tags/tag280.xml" /><Relationship Id="rId8" Type="http://schemas.openxmlformats.org/officeDocument/2006/relationships/image" Target="../media/image22.png" /><Relationship Id="rId9" Type="http://schemas.openxmlformats.org/officeDocument/2006/relationships/tags" Target="../tags/tag28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image" Target="../media/image29.png" /><Relationship Id="rId13" Type="http://schemas.openxmlformats.org/officeDocument/2006/relationships/tags" Target="../tags/tag294.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21.png" /><Relationship Id="rId7" Type="http://schemas.openxmlformats.org/officeDocument/2006/relationships/tags" Target="../tags/tag290.xml" /><Relationship Id="rId8" Type="http://schemas.openxmlformats.org/officeDocument/2006/relationships/image" Target="../media/image22.png" /><Relationship Id="rId9" Type="http://schemas.openxmlformats.org/officeDocument/2006/relationships/tags" Target="../tags/tag29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image" Target="../media/image29.png" /><Relationship Id="rId13" Type="http://schemas.openxmlformats.org/officeDocument/2006/relationships/tags" Target="../tags/tag301.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21.png" /><Relationship Id="rId7" Type="http://schemas.openxmlformats.org/officeDocument/2006/relationships/tags" Target="../tags/tag297.xml" /><Relationship Id="rId8" Type="http://schemas.openxmlformats.org/officeDocument/2006/relationships/image" Target="../media/image22.png" /><Relationship Id="rId9" Type="http://schemas.openxmlformats.org/officeDocument/2006/relationships/tags" Target="../tags/tag29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6.xml" /><Relationship Id="rId11" Type="http://schemas.openxmlformats.org/officeDocument/2006/relationships/tags" Target="../tags/tag307.xml" /><Relationship Id="rId12" Type="http://schemas.openxmlformats.org/officeDocument/2006/relationships/tags" Target="../tags/tag308.xml" /><Relationship Id="rId13" Type="http://schemas.openxmlformats.org/officeDocument/2006/relationships/tags" Target="../tags/tag30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0.xml" /><Relationship Id="rId17" Type="http://schemas.openxmlformats.org/officeDocument/2006/relationships/tags" Target="../tags/tag311.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21.png" /><Relationship Id="rId7" Type="http://schemas.openxmlformats.org/officeDocument/2006/relationships/tags" Target="../tags/tag304.xml" /><Relationship Id="rId8" Type="http://schemas.openxmlformats.org/officeDocument/2006/relationships/image" Target="../media/image22.png" /><Relationship Id="rId9" Type="http://schemas.openxmlformats.org/officeDocument/2006/relationships/tags" Target="../tags/tag30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6.xml" /><Relationship Id="rId11" Type="http://schemas.openxmlformats.org/officeDocument/2006/relationships/tags" Target="../tags/tag317.xml" /><Relationship Id="rId12" Type="http://schemas.openxmlformats.org/officeDocument/2006/relationships/image" Target="../media/image29.png" /><Relationship Id="rId13" Type="http://schemas.openxmlformats.org/officeDocument/2006/relationships/tags" Target="../tags/tag318.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image" Target="../media/image21.png" /><Relationship Id="rId7" Type="http://schemas.openxmlformats.org/officeDocument/2006/relationships/tags" Target="../tags/tag314.xml" /><Relationship Id="rId8" Type="http://schemas.openxmlformats.org/officeDocument/2006/relationships/image" Target="../media/image22.png" /><Relationship Id="rId9" Type="http://schemas.openxmlformats.org/officeDocument/2006/relationships/tags" Target="../tags/tag3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3.xml" /><Relationship Id="rId11" Type="http://schemas.openxmlformats.org/officeDocument/2006/relationships/tags" Target="../tags/tag324.xml" /><Relationship Id="rId12" Type="http://schemas.openxmlformats.org/officeDocument/2006/relationships/image" Target="../media/image29.png" /><Relationship Id="rId13" Type="http://schemas.openxmlformats.org/officeDocument/2006/relationships/tags" Target="../tags/tag325.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image" Target="../media/image21.png" /><Relationship Id="rId7" Type="http://schemas.openxmlformats.org/officeDocument/2006/relationships/tags" Target="../tags/tag321.xml" /><Relationship Id="rId8" Type="http://schemas.openxmlformats.org/officeDocument/2006/relationships/image" Target="../media/image22.png" /><Relationship Id="rId9" Type="http://schemas.openxmlformats.org/officeDocument/2006/relationships/tags" Target="../tags/tag32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5400413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当代微住宅设计与建造研究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现代社会的发展，人口的增长和资源的有限性使得人们对住宅的需求越来越高。微住宅作为一种新型的住宅形式，由于其面积小、紧凑、节能、环保等特点，逐渐受到了人们的和喜爱。本次演示将从理论框架、研究方法、结果与分析、结论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城市化进程的加速和土地资源的日益紧张，高层新型工业化住宅逐渐成为城市居住的重要形式。这种住宅通过先进的设计理念和建造模式，提高了住房质量和居住体验，同时实现了住房的高效生产和可持续发展。本次演示将对高层新型工业化住宅的设计与建造模式进行深入探究，以期为相关领域提供参考和借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二、设计理念</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二、设计理念</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1、房屋结构：高层新型工业化住宅采用钢结构体系，具有自重轻、强度高、抗震性能好的特点。同时，钢构架的标准化生产和大批量采购，降低了成本，提高了生产效率。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二、设计理念</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2、材料选择：高层新型工业化住宅采用新型材料，如高性能混凝土、轻质隔热材料、保温隔音材料等，既满足了建筑的使用功能，又降低了能耗和碳排放。</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二、设计理念</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3、空间布局：高层新型工业化住宅在设计上注重空间的高效利用和功能的灵活布局，采用开放式户型设计，实现户内空间的灵活分割和功能的可变性。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三、建造模式</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三、建造模式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1、施工流程：高层新型工业化住宅的施工流程采用预制装配方式，将构配件在工厂内预先生产，然后运输到施工现场进行组装。这种施工流程大大缩短了施工周期，提高了施工效率。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三、建造模式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2、安全管理：在建造过程中，高层新型工业化住宅采用现代化安全管理手段，如BIM技术、虚拟现实技术等，对施工现场进行全面管理和监控，确保施工质量和安全。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三、建造模式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3、质量控制：高层新型工业化住宅在建造过程中，严格把控材料采购、构件生产和施工安装等环节的质量，确保建筑质量符合相关标准和要求。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四、优点与不足</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四、优点与不足</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1、优点：高层新型工业化住宅的设计与建造模式具有提高生产效率、降低成本、提高住房质量等优点。同时，这种住宅符合绿色建筑和可持续发展的理念，具有较好的节能减排效果。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四、优点与不足</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不足：高层新型工业化住宅的设计与建造模式仍存在一些不足之处。例如，钢结构体系的耐火性能较差，需要采取相应的防火措施。此外，预制装配施工流程对施工现场的要求较高，需要一定的施工技术和设备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五、未来展望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五、未来展望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随着技术的不断进步和人们生活水平的提高，高层新型工业化住宅将具有更加广阔的发展前景。未来，可以从以下几个方面进行深入研究和探索：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五、未来展望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1、设计研究：进一步优化设计理念和材料选择，提高高层新型工业化住宅的耐火性能、抗震性能和居住品质，以满足更高层次的市场需求。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https://d.book118.com/888054004130006037</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Paragraphs>
  <Slides>21</Slides>
  <Notes>20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微软雅黑</vt:lpstr>
      <vt:lpstr>汉仪旗黑-85S</vt:lpstr>
      <vt:lpstr>仿宋</vt:lpstr>
      <vt:lpstr>Calibri Light</vt:lpstr>
      <vt:lpstr>Office Theme</vt:lpstr>
      <vt:lpstr>当代微住宅设计与建造研究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2024-09-17T22:07:05.151</cp:lastPrinted>
  <dcterms:created xsi:type="dcterms:W3CDTF">2024-09-17T14:07:05Z</dcterms:created>
  <dcterms:modified xsi:type="dcterms:W3CDTF">2024-09-17T14:07:12Z</dcterms:modified>
</cp:coreProperties>
</file>