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4C1887-CE6E-4376-B3C6-829EC5A89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93D59-BC5A-4061-A5BD-8D71BC30E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3AB470-400D-4B4D-993C-4EE5B013D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A34D51-6610-4949-816F-BB8972580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59ECF2-A481-4101-80E1-5BF433CEE7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555ACA-C8E6-4969-AB7F-CC59CC2764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8714BB-B45E-4B89-9301-B48767405B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F26350-83E7-4CFB-A06E-53508C121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C7F704-9FDE-4597-9A3F-FC52BB0922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212EE8-E93C-49D6-AFA7-8C761BC0C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ACDAEE-5702-4653-82E3-71B4B3039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54142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中国汽油割灌机行业市场现状分析及竞争格局与投资发展研究报告(2024-2029版)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中国汽油割灌机行业概述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中国汽油割灌机市场现状分析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中国汽油割灌机行业发展趋势分析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中国汽油割灌机行业投资风险与机会分析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随着中国经济的快速发展，汽油割灌机行业作为重要的机械装备领域，市场需求不断增长，行业竞争日益激烈。为了更好地了解行业现状、竞争格局和发展趋势，本研究报告应运而生。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通过对中国汽油割灌机行业的深入分析，本报告旨在为投资者、企业决策者、行业研究者等提供有价值的参考信息，帮助其更好地把握市场动态、了解竞争格局、预测未来发展趋势，从而做出科学合理的决策。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本研究报告采用了多种研究方法，包括文献综述、市场调查、专家访谈等。通过综合运用这些方法，力求全面、客观地反映中国汽油割灌机行业的现状和未来发展趋势。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的数据主要来源于以下几个方面：行业协会、专业机构发布的统计数据；市场调查数据；企业年报、招股说明书等公开资料；以及专家访谈和实地调研获得的一手资料。通过综合运用这些数据，力求为本报告的分析提供可靠的数据支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数据来源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中国汽油割灌机行业概述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汽油割灌机行业是指生产和销售汽油割灌机的企业集合，这些企业提供汽油割灌机产品，满足农业、园林等领域对植物修剪和整理的需求。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根据产品类型和应用领域，汽油割灌机行业可以分为草坪割灌机、园林汽油割灌机和农用汽油割灌机等不同类型。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083" r="21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中国汽油割灌机行业的市场规模不断扩大，随着城市化进程加速和人们对生活环境要求的提高，市场需求持续增长。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总体规模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不同类型汽油割灌机的市场规模存在差异，其中草坪割灌机市场规模较大，园林汽油割灌机和农用汽油割灌机市场规模相对较小。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细分市场规模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随着科技的不断进步，汽油割灌机行业将不断涌现出新的技术和产品，提高产品的性能和效率，满足市场的多样化需求。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技术创新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智能化和自动化是未来汽油割灌机行业的重要发展方向，通过引入智能化和自动化技术，提高产品的自主控制能力和作业精度。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智能化和自动化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随着环保意识的提高，绿色环保成为汽油割灌机行业的重要发展趋势，企业将更加注重环保设计和生产，推广环保型产品。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绿色环保</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中国汽油割灌机市场现状分析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需求量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随着中国绿化和园林作业的快速发展，汽油割灌机的市场需求量逐年增长。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中国汽油割灌机行业产能扩张，供应量充足，能够满足市场需求。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供需平衡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市场供需基本平衡，但部分高端产品仍存在一定缺口。</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市场供需状况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竞争企业数量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中国汽油割灌机行业内企业数量众多，市场竞争激烈。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市场份额</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一些知名品牌占据了较大的市场份额，但中小品牌也在逐步崛起。</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企业通过技术创新、品质提升、价格战等策略展开竞争。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价格水平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市场价格走势</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中国汽油割灌机市场价格水平相对稳定，但受原材料、人工成本等因素影响，价格有所波动。</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价格走势预测</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未来几年，汽油割灌机市场价格有望保持稳定增长趋势。</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市场需求对价格敏感度较高，价格变化对消费者购买决策有一定影响。</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价格敏感度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中国汽油割灌机行业发展趋势分析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高效化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提高汽油割灌机的效率和可靠性是未来的重要趋势，包括优化设计、采用新材料、改进制造工艺等。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随着环保意识的提高，汽油割灌机将更加注重环保性能，如降低噪音、减少废气排放等。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随着人工智能和物联网技术的发展，汽油割灌机将逐渐实现智能化，具备自主决策、远程控制、故障诊断等功能。</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208" r="17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随着应用领域的不断拓展，汽油割灌机的需求将呈现多样化趋势，满足不同行业和不同场景的需求。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消费者对汽油割灌机的个性化需求将逐渐增加，要求产品具有独特的功能和外观设计。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随着市场竞争的加剧，消费者对汽油割灌机的品质要求将越来越高，要求产品具有可靠的性能和长寿命。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品质化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市场需求趋势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环保政策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政府对环保的重视程度不断提高，将加大对汽油割灌机行业的环保监管力度，推动企业采用环保技术和材料。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产业政策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政府对汽油割灌机行业的产业政策将影响行业的发展方向和竞争格局，企业需要关注政策变化，及时调整战略。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https://d.book118.com/888054142034006030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2024-09-06T14:13:46.685</cp:lastPrinted>
  <dcterms:created xsi:type="dcterms:W3CDTF">2024-09-06T06:13:46Z</dcterms:created>
  <dcterms:modified xsi:type="dcterms:W3CDTF">2024-09-06T06:13:48Z</dcterms:modified>
</cp:coreProperties>
</file>