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23A5E4-5A1C-4ED0-AD79-99194EC51B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1B6D68-3F7A-4826-91E2-810102FEFE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1D4BF4-5C94-445A-98C7-97C675BDF3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C627B2-DBB9-42D8-B7EA-78182CEE5F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919D44-9270-4F56-AC57-EE7C1A2425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7C6A6DB-C754-40C8-8C4C-4BED0B52CB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DA5997-049C-4694-BF3B-0D0A700F36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570A51-90B4-480B-A4CE-20171A5286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9C5900-F6AF-4D39-BE4B-AF361E535F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779F4C-7058-4DAC-85CD-1DED1F524F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24E38F-9FB8-46B7-B3BD-7F6F931225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5502006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采供血机构实验室的量管理</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汇报人：AA</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实验室量管理的基本概念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采供血机构实验室量管理的现状与挑战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实验室量管理体系的建立与实施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实验室量管理的关键技术与方法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实验室量管理的实践与探索</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保障血液安全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采供血机构是血液安全的重要保障，实验室量管理的目的是确保血液的质量和安全性，防止血液传播疾病的发生。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提高血液利用率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通过实验室量管理，可以优化血液采集、储存和运输等环节，提高血液的利用率，减少浪费。</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适应法规要求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国内外相关法规对采供血机构实验室的量管理有严格要求，实施量管理是为了符合法规要求，确保采供血机构的合法运营。</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542" r="1654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保证血液质量</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提高工作效率</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提升机构形象</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推动行业进步</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实验室量管理的重要性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实验室量管理可以确保血液检测结果的准确性和可靠性，从而保证血液的质量和安全性。</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实施实验室量管理可以提升采供血机构的形象和信誉，增强公众对机构的信任度和满意度。</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通过实验室量管理，可以优化工作流程，提高工作效率，减少不必要的浪费和延误。</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实验室量管理的实施可以促进采供血行业的整体进步和发展，推动行业向更高水平迈进。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实验室量管理的基本概念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0" r="1072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指实验室检测过程中所涉及的各种物理量、化学量等，是实验室检测的基础。</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量</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根据性质可分为基本量和导出量；根据测量方式可分为直接测量量和间接测量量。</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量的分类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量的定义与分类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量值溯源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通过一条具有规定不确定度的不间断的比较链，使测量结果或测量标准的值能够与规定的参考标准（通常是国家计量基准或国际计量基准）联系起来的特性。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量值传递</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在统一计量单位的基础上，通过检定或校准等方式，将国家计量基准所复现的量值逐级传递到各级计量标准直至工作计量器具的过程。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98" r="2899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量值溯源与传递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量值准确性与可靠性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量值准确性</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指测量结果与被测量真值之间的一致程度，是评价测量结果质量的重要指标。</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量值可靠性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指在规定条件下和规定时间内，完成规定功能的能力，即测量结果的可信度和稳定性。量值可靠性是评价实验室检测能力的重要指标之一。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采供血机构实验室量管理的现状与挑战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目前，大部分采供血机构已建立实验室量管理体系，通过ISO15189等国际标准认证，实现了量值溯源和检测结果的准确性。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实验室量管理体系建设</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采供血机构重视实验室人员的培训与考核，通过定期举办培训班、技能竞赛等活动，提高人员的专业技能和量管理意识。</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人员培训与考核</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实验室设备与试剂是影响检测结果的重要因素。当前，采供血机构普遍建立了完善的设备与试剂管理制度，确保使用合格的设备和试剂。</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设备与试剂管理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现状分析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实验室间结果差异</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不同实验室之间由于设备、试剂、人员等因素的差异，可能导致检测结果存在一定差异，需要加强实验室间的比对和交流。</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量值溯源困难</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部分采供血机构实验室在量值溯源方面存在困难，难以实现与国际标准的接轨，导致检测结果的可比性受到影响。</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人员素质参差不齐</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虽然大部分实验室人员具备专业技能和量管理意识，但仍存在部分人员素质参差不齐的情况，需要加强培训和考核。</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设备老化与更新问题</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随着实验室设备的长期使用，部分设备出现老化现象，影响检测结果的准确性。同时，新设备的更新换代也带来了一定的经济压力和技术挑战。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04</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实验室量管理体系的建立与实施</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https://d.book118.com/888055020067006032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2024-09-10T01:08:29.232</cp:lastPrinted>
  <dcterms:created xsi:type="dcterms:W3CDTF">2024-09-09T17:08:29Z</dcterms:created>
  <dcterms:modified xsi:type="dcterms:W3CDTF">2024-09-09T17:08:31Z</dcterms:modified>
</cp:coreProperties>
</file>