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9436D-5177-4544-813F-90E53FFC6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36A42-9161-4A72-810F-1F6624AA4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8DBAA-08EB-4A42-AF9C-83E419D2A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75F1E0-4CAA-447C-9050-8526C8402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807621-31AD-4F5C-A7F2-5D80B4BEB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A6B5FC-A220-4638-832F-BF881FD1D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9985F6-0A4B-43C5-8B54-EB3D51937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A0C93B-521A-4288-91A5-3991E439E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FE0149-C702-483A-A5CB-4FB03C56E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9D12E-24F7-4AFF-BFCA-3E2B33E46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0BA8C3-5316-4467-B040-998D71BB0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5512102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中职实训教学反思总结报告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中职实训教学现状分析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实训教学中存在的问题与反思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改进中职实训教学的措施和建议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中等职业教育是我国教育体系的重要组成部分，旨在培养具有专业技能和知识的人才，以满足社会发展的需求。实训教学是中职教育中的关键环节，对于提高学生的实践能力和就业竞争力具有重要意义。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随着教育改革的深入推进，中职实训教学面临着新的挑战和机遇。为了更好地适应时代发展，需要对中职实训教学进行深入反思和总结，以期提高教学质量和效果。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通过对中职实训教学的反思和总结，发现教学中存在的问题和不足，为改进教学方法和提高教学质量提供依据。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通过深入分析中职实训教学的特点和规律，总结优秀的教学经验和方法，为其他中职学校提供借鉴和参考。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提高中职实训教学的针对性和实效性，更好地满足学生的学习需求和社会对人才的要求，为学生的职业发展打下坚实的基础。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中职实训教学现状分析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培养学生实际操作技能，提高解决实际问题的能力。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以行业需求为导向，结合企业实际案例，注重实践操作和技能训练。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课程结构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采用模块化设计，根据专业特点和学生需求进行灵活组合。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实训教学课程设置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采用项目导向、任务驱动等教学方法，引导学生主动参与、动手实践。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教学手段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利用多媒体、虚拟仿真等技术手段，提高实训教学的互动性和实效性。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教学评价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注重过程评价和结果评价相结合，以实际操作和作品质量为主要评价标准。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实训教学方法和手段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要求教师具备丰富的实践经验和教学能力，能够指导学生进行实际操作。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教师素质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定期开展教师培训和交流活动，提高教师的专业素养和实践能力。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教师培训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建立教师评价机制，对教师的教学质量进行监督和评估。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教师管理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实训教学师资力量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实训教学中存在的问题与反思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https://d.book118.com/888055121026006027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2024-09-04T21:16:18.907</cp:lastPrinted>
  <dcterms:created xsi:type="dcterms:W3CDTF">2024-09-04T13:16:18Z</dcterms:created>
  <dcterms:modified xsi:type="dcterms:W3CDTF">2024-09-04T13:16:20Z</dcterms:modified>
</cp:coreProperties>
</file>