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76C26-CE5A-4A72-95A9-8E1BB650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CBD03-04B0-419A-BBD5-8904379B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E9BA5-B210-4873-953C-4B0098DF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D215E-0AC4-45FE-A517-09C4D931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C092C-AE14-4639-B23A-857BAEDD0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C208FC-016F-48C9-B428-9AC0A847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1A105-6FFB-44C3-8641-10874A20D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38F05-4CD5-4892-80B0-4D563197D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36E66-26BB-48BB-9BFD-1D719C743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6D4F2-AA85-4393-AE8F-1C6E899E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0429D-57B7-475B-A121-FCF0C29EE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6134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商超口碑营销与客户口碑管理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商超口碑营销概述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客户口碑管理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商超口碑营销策略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客户口碑管理技巧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商超口碑营销概述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重要性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在信息爆炸的时代，口碑营销具有传播速度快、可信度高的特点，对于商超企业来说，运用口碑营销策略可以有效提升品牌形象和市场竞争力。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商超口碑营销是一种通过消费者之间的口口相传，来推广商超产品和服务、提高品牌知名度和美誉度的营销方式。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建立良好的品牌形象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创造有价值的口碑内容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运用社交媒体平台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口碑营销策略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商超企业应注重产品质量和服务质量，树立良好的品牌形象，为口碑营销打下基础。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商超企业可以通过提供有价值的优惠活动、产品试用、会员服务等，吸引消费者的关注和参与，从而创造有价值的口碑内容。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社交媒体平台是口碑营销的重要渠道，商超企业可以通过微博、微信、抖音等平台，发布口碑内容，与消费者互动，提高品牌知名度和美誉度。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口碑营销依赖于消费者的口口相传，传播速度相对较慢；而广告则是通过媒体向大量人群进行传播，传播速度较快。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传播方式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口碑营销的可信度较高，因为消费者之间的交流通常基于真实的消费体验；而广告的可信度则受到媒体和广告主的影响。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可信度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口碑营销具有较强的互动性，消费者之间可以相互交流、分享经验；而广告则通常是单向传播，缺乏与消费者的互动。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互动性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口碑营销与广告的对比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客户口碑管理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客户满意度管理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客户满意度调查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定期进行客户满意度调查，了解客户对商超的商品、服务、环境等方面的满意度，以便发现问题和改进方向。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提升客户体验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通过优化商品陈列、改善购物环境、提供优质服务等措施，提升客户在商超的购物体验，从而提高客户满意度。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及时处理投诉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对于客户的投诉和意见，应积极倾听、及时处理，并主动联系客户了解情况，解决问题，以保持客户的信任和满意度。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建立多种客户反馈渠道，如在线客服、电话热线、社交媒体等，方便客户随时提出问题、意见和建议。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建立反馈渠道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对于客户的反馈信息，应迅速响应，并采取有效措施解决问题或改进不足之处。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快速响应反馈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将客户的反馈信息定期汇总分析，总结出共性问题和发展趋势，为商超的管理和营销提供数据支持。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定期汇总分析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客户反馈处理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个性化服务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通过了解客户的购物习惯和需求，提供个性化的服务和推荐，使客户感受到商超的关心和专业性，从而提高客户的忠诚度。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持续互动与沟通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与客户保持持续的互动与沟通，了解客户的动态和需求变化，及时调整商超的服务和营销策略，以保持客户的忠诚度。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建立会员制度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建立会员制度，为会员客户提供专属的优惠和服务，如积分兑换、会员日活动等，以增加客户的忠诚度。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客户忠诚度提升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商超口碑营销策略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https://d.book118.com/888056134055006026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2024-09-03T15:00:48.246</cp:lastPrinted>
  <dcterms:created xsi:type="dcterms:W3CDTF">2024-09-03T07:00:48Z</dcterms:created>
  <dcterms:modified xsi:type="dcterms:W3CDTF">2024-09-03T07:00:50Z</dcterms:modified>
</cp:coreProperties>
</file>