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73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8.xml" /><Relationship Id="rId11" Type="http://schemas.openxmlformats.org/officeDocument/2006/relationships/tags" Target="../tags/tag49.xml" /><Relationship Id="rId12" Type="http://schemas.openxmlformats.org/officeDocument/2006/relationships/tags" Target="../tags/tag50.xml" /><Relationship Id="rId13" Type="http://schemas.openxmlformats.org/officeDocument/2006/relationships/tags" Target="../tags/tag51.xml" /><Relationship Id="rId14" Type="http://schemas.openxmlformats.org/officeDocument/2006/relationships/tags" Target="../tags/tag52.xml" /><Relationship Id="rId15" Type="http://schemas.openxmlformats.org/officeDocument/2006/relationships/tags" Target="../tags/tag53.xml" /><Relationship Id="rId16" Type="http://schemas.openxmlformats.org/officeDocument/2006/relationships/tags" Target="../tags/tag54.xml" /><Relationship Id="rId17" Type="http://schemas.openxmlformats.org/officeDocument/2006/relationships/tags" Target="../tags/tag55.xml" /><Relationship Id="rId18" Type="http://schemas.openxmlformats.org/officeDocument/2006/relationships/tags" Target="../tags/tag56.xml" /><Relationship Id="rId19" Type="http://schemas.openxmlformats.org/officeDocument/2006/relationships/tags" Target="../tags/tag57.xml" /><Relationship Id="rId2" Type="http://schemas.openxmlformats.org/officeDocument/2006/relationships/tags" Target="../tags/tag40.xml" /><Relationship Id="rId20" Type="http://schemas.openxmlformats.org/officeDocument/2006/relationships/tags" Target="../tags/tag58.xml" /><Relationship Id="rId21" Type="http://schemas.openxmlformats.org/officeDocument/2006/relationships/tags" Target="../tags/tag59.xml" /><Relationship Id="rId22" Type="http://schemas.openxmlformats.org/officeDocument/2006/relationships/tags" Target="../tags/tag60.xml" /><Relationship Id="rId23" Type="http://schemas.openxmlformats.org/officeDocument/2006/relationships/tags" Target="../tags/tag61.xml" /><Relationship Id="rId24" Type="http://schemas.openxmlformats.org/officeDocument/2006/relationships/tags" Target="../tags/tag62.xml" /><Relationship Id="rId25" Type="http://schemas.openxmlformats.org/officeDocument/2006/relationships/tags" Target="../tags/tag63.xml" /><Relationship Id="rId26" Type="http://schemas.openxmlformats.org/officeDocument/2006/relationships/tags" Target="../tags/tag64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0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10" Type="http://schemas.openxmlformats.org/officeDocument/2006/relationships/tags" Target="../tags/tag1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6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0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4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D1D00-B039-43DF-A94F-62886C57B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DC4A2-D2D3-489C-9E13-F6EE5FAA2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52F57-393E-498C-A2DB-BC4ED6CA0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7A52D-6FD7-483C-B974-6EC131EF4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74DA9-B5F0-4585-B2BA-9E8E428BD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7D2FD-EB72-4BF2-8369-9788E778D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21556-F6F7-4BD7-9D9B-88255356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D28A0-AFA0-407A-B687-2F8D6CD18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308EB-4B9A-47CD-B41A-16102C1AA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1A60F-2702-47BC-8FEF-3E66E01A7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84ADD-69C6-4FB7-BF72-1B0FB603C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" name="组合 55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55" name="组合 54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11" name="任意多边形: 形状 10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任意多边形: 形状 12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矩形 7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矩形 14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12" name="直接连接符 11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组合 27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9" name="直接连接符 28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" name="组合 31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33" name="直接连接符 32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组合 49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44" name="直接连接符 43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52" name="直接连接符 51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直接连接符 52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直接连接符 53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4"/>
            </p:custDataLst>
          </p:nvPr>
        </p:nvSpPr>
        <p:spPr>
          <a:xfrm>
            <a:off x="3002280" y="2868135"/>
            <a:ext cx="6187440" cy="1068070"/>
          </a:xfrm>
        </p:spPr>
        <p:txBody>
          <a:bodyPr lIns="90170" tIns="46990" rIns="90170" bIns="46990" anchor="b" anchorCtr="0">
            <a:normAutofit/>
          </a:bodyPr>
          <a:lstStyle>
            <a:lvl1pPr algn="ctr">
              <a:defRPr sz="6000" spc="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5"/>
            </p:custDataLst>
          </p:nvPr>
        </p:nvSpPr>
        <p:spPr>
          <a:xfrm>
            <a:off x="3002280" y="4119497"/>
            <a:ext cx="6187442" cy="395196"/>
          </a:xfrm>
        </p:spPr>
        <p:txBody>
          <a:bodyPr lIns="90170" tIns="46990" rIns="90170" bIns="4699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cxnSp>
        <p:nvCxnSpPr>
          <p:cNvPr id="40" name="直接连接符 39"/>
          <p:cNvCxnSpPr/>
          <p:nvPr userDrawn="1">
            <p:custDataLst>
              <p:tags r:id="rId26"/>
            </p:custDataLst>
          </p:nvPr>
        </p:nvCxnSpPr>
        <p:spPr>
          <a:xfrm>
            <a:off x="3683000" y="3997347"/>
            <a:ext cx="4806950" cy="0"/>
          </a:xfrm>
          <a:prstGeom prst="line">
            <a:avLst/>
          </a:prstGeom>
          <a:ln w="127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3600547" y="4646768"/>
            <a:ext cx="2023152" cy="32921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36" name="文本占位符 4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6566233" y="4646768"/>
            <a:ext cx="2023152" cy="329211"/>
          </a:xfrm>
        </p:spPr>
        <p:txBody>
          <a:bodyPr/>
          <a:lstStyle>
            <a:lvl1pPr marL="0" indent="0" algn="r">
              <a:buNone/>
              <a:defRPr/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任意多边形: 形状 8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10" name="组合 9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31" name="任意多边形: 形状 30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2" name="任意多边形: 形状 31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矩形 32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4" name="矩形 33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28" name="直接连接符 27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11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5" name="直接连接符 24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组合 12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22" name="直接连接符 21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组合 13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19" name="直接连接符 18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组合 14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16" name="直接连接符 15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4"/>
            </p:custDataLst>
          </p:nvPr>
        </p:nvSpPr>
        <p:spPr>
          <a:xfrm>
            <a:off x="3002280" y="2973705"/>
            <a:ext cx="6187440" cy="985520"/>
          </a:xfrm>
        </p:spPr>
        <p:txBody>
          <a:bodyPr lIns="90170" tIns="46990" rIns="90170" bIns="46990" anchor="b" anchorCtr="0">
            <a:normAutofit/>
          </a:bodyPr>
          <a:lstStyle>
            <a:lvl1pPr algn="ctr">
              <a:defRPr sz="440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5"/>
            </p:custDataLst>
          </p:nvPr>
        </p:nvSpPr>
        <p:spPr>
          <a:xfrm>
            <a:off x="3002280" y="4211320"/>
            <a:ext cx="6187440" cy="805180"/>
          </a:xfrm>
        </p:spPr>
        <p:txBody>
          <a:bodyPr lIns="90170" tIns="46990" rIns="90170" bIns="4699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cxnSp>
        <p:nvCxnSpPr>
          <p:cNvPr id="35" name="直接连接符 34"/>
          <p:cNvCxnSpPr/>
          <p:nvPr userDrawn="1">
            <p:custDataLst>
              <p:tags r:id="rId26"/>
            </p:custDataLst>
          </p:nvPr>
        </p:nvCxnSpPr>
        <p:spPr>
          <a:xfrm>
            <a:off x="5538533" y="4074977"/>
            <a:ext cx="1114934" cy="0"/>
          </a:xfrm>
          <a:prstGeom prst="line">
            <a:avLst/>
          </a:prstGeom>
          <a:ln w="635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2" name="组合 21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4" name="组合 23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6" name="直接连接符 25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任意多边形: 形状 24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21" name="组合 20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42" name="任意多边形: 形状 41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" name="任意多边形: 形状 42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4" name="矩形 43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5" name="矩形 44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39" name="直接连接符 38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组合 22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36" name="直接连接符 35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直接连接符 36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" name="组合 23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33" name="直接连接符 32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组合 24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30" name="直接连接符 29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直接连接符 31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组合 25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27" name="直接连接符 26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2" name="组合 21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" name="组合 32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34" name="矩形 33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 userDrawn="1"/>
          </p:nvGrpSpPr>
          <p:grpSpPr>
            <a:xfrm>
              <a:off x="11407368" y="450850"/>
              <a:ext cx="379005" cy="311513"/>
              <a:chOff x="383382" y="4958557"/>
              <a:chExt cx="521493" cy="428627"/>
            </a:xfrm>
          </p:grpSpPr>
          <p:cxnSp>
            <p:nvCxnSpPr>
              <p:cNvPr id="37" name="直接连接符 36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 userDrawn="1">
                <p:custDataLst>
                  <p:tags r:id="rId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6" name="任意多边形: 形状 35"/>
            <p:cNvSpPr/>
            <p:nvPr userDrawn="1">
              <p:custDataLst>
                <p:tags r:id="rId6"/>
              </p:custDataLst>
            </p:nvPr>
          </p:nvSpPr>
          <p:spPr>
            <a:xfrm rot="10800000">
              <a:off x="398278" y="58498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7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8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21" name="矩形 2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22" name="组合 21"/>
            <p:cNvGrpSpPr/>
            <p:nvPr userDrawn="1"/>
          </p:nvGrpSpPr>
          <p:grpSpPr>
            <a:xfrm>
              <a:off x="11407368" y="450850"/>
              <a:ext cx="379005" cy="311513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6"/>
              </p:custDataLst>
            </p:nvPr>
          </p:nvSpPr>
          <p:spPr>
            <a:xfrm rot="10800000">
              <a:off x="398278" y="58498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6" name="直接连接符 35"/>
          <p:cNvCxnSpPr/>
          <p:nvPr userDrawn="1">
            <p:custDataLst>
              <p:tags r:id="rId1"/>
            </p:custDataLst>
          </p:nvPr>
        </p:nvCxnSpPr>
        <p:spPr>
          <a:xfrm>
            <a:off x="5538533" y="4074977"/>
            <a:ext cx="1114934" cy="0"/>
          </a:xfrm>
          <a:prstGeom prst="line">
            <a:avLst/>
          </a:prstGeom>
          <a:ln w="635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11" name="组合 10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32" name="任意多边形: 形状 31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任意多边形: 形状 32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4" name="矩形 33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矩形 34"/>
              <p:cNvSpPr/>
              <p:nvPr userDrawn="1">
                <p:custDataLst>
                  <p:tags r:id="rId6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29" name="直接连接符 28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组合 12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6" name="直接连接符 25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组合 13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23" name="直接连接符 22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1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组合 14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20" name="直接连接符 19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组合 15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17" name="直接连接符 16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>
                <p:custDataLst>
                  <p:tags r:id="rId21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5"/>
            </p:custDataLst>
          </p:nvPr>
        </p:nvSpPr>
        <p:spPr>
          <a:xfrm>
            <a:off x="2815573" y="2943093"/>
            <a:ext cx="6560820" cy="1014730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1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3"/>
            <p:custDataLst>
              <p:tags r:id="rId26"/>
            </p:custDataLst>
          </p:nvPr>
        </p:nvSpPr>
        <p:spPr>
          <a:xfrm>
            <a:off x="2815573" y="4232960"/>
            <a:ext cx="6560820" cy="803497"/>
          </a:xfrm>
        </p:spPr>
        <p:txBody>
          <a:bodyPr lIns="90170" tIns="46990" rIns="90170" bIns="46990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15" name="直接连接符 14"/>
            <p:cNvCxnSpPr/>
            <p:nvPr userDrawn="1">
              <p:custDataLst>
                <p:tags r:id="rId2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任意多边形: 形状 17"/>
          <p:cNvSpPr/>
          <p:nvPr userDrawn="1">
            <p:custDataLst>
              <p:tags r:id="rId5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组合 21"/>
          <p:cNvGrpSpPr/>
          <p:nvPr userDrawn="1">
            <p:custDataLst>
              <p:tags r:id="rId2"/>
            </p:custDataLst>
          </p:nvPr>
        </p:nvGrpSpPr>
        <p:grpSpPr>
          <a:xfrm>
            <a:off x="11407140" y="450850"/>
            <a:ext cx="379095" cy="311785"/>
            <a:chOff x="383382" y="4958557"/>
            <a:chExt cx="521493" cy="428627"/>
          </a:xfrm>
        </p:grpSpPr>
        <p:cxnSp>
          <p:nvCxnSpPr>
            <p:cNvPr id="24" name="直接连接符 2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任意多边形: 形状 22"/>
          <p:cNvSpPr/>
          <p:nvPr userDrawn="1">
            <p:custDataLst>
              <p:tags r:id="rId6"/>
            </p:custDataLst>
          </p:nvPr>
        </p:nvSpPr>
        <p:spPr>
          <a:xfrm rot="10800000">
            <a:off x="398145" y="5849620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24" name="组合 23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26" name="直接连接符 25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任意多边形: 形状 24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11"/>
            </p:custDataLst>
          </p:nvPr>
        </p:nvSpPr>
        <p:spPr>
          <a:xfrm>
            <a:off x="586800" y="1764000"/>
            <a:ext cx="3956400" cy="4093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12"/>
            </p:custDataLst>
          </p:nvPr>
        </p:nvSpPr>
        <p:spPr>
          <a:xfrm>
            <a:off x="5101200" y="769938"/>
            <a:ext cx="6480000" cy="5087937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12" name="组合 11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14" name="直接连接符 1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任意多边形: 形状 12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612000" y="1659600"/>
            <a:ext cx="10975975" cy="828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30" name="组合 29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2" name="直接连接符 31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任意多边形: 形状 30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7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11"/>
            </p:custDataLst>
          </p:nvPr>
        </p:nvSpPr>
        <p:spPr>
          <a:xfrm>
            <a:off x="604837" y="1681200"/>
            <a:ext cx="10990800" cy="321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 userDrawn="1">
            <p:ph type="body" sz="quarter" idx="14"/>
            <p:custDataLst>
              <p:tags r:id="rId12"/>
            </p:custDataLst>
          </p:nvPr>
        </p:nvSpPr>
        <p:spPr>
          <a:xfrm>
            <a:off x="594000" y="5180400"/>
            <a:ext cx="11001600" cy="10116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 userDrawn="1"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 userDrawn="1"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grpSp>
        <p:nvGrpSpPr>
          <p:cNvPr id="23" name="组合 22"/>
          <p:cNvGrpSpPr/>
          <p:nvPr userDrawn="1">
            <p:custDataLst>
              <p:tags r:id="rId10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25" name="直接连接符 24"/>
            <p:cNvCxnSpPr/>
            <p:nvPr userDrawn="1">
              <p:custDataLst>
                <p:tags r:id="rId11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 userDrawn="1">
              <p:custDataLst>
                <p:tags r:id="rId12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 userDrawn="1">
              <p:custDataLst>
                <p:tags r:id="rId13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任意多边形: 形状 23"/>
          <p:cNvSpPr/>
          <p:nvPr userDrawn="1">
            <p:custDataLst>
              <p:tags r:id="rId14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任意多边形: 形状 62"/>
          <p:cNvSpPr/>
          <p:nvPr userDrawn="1">
            <p:custDataLst>
              <p:tags r:id="rId1"/>
            </p:custDataLst>
          </p:nvPr>
        </p:nvSpPr>
        <p:spPr>
          <a:xfrm>
            <a:off x="6471920" y="0"/>
            <a:ext cx="4498340" cy="219265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任意多边形: 形状 63"/>
          <p:cNvSpPr/>
          <p:nvPr userDrawn="1">
            <p:custDataLst>
              <p:tags r:id="rId2"/>
            </p:custDataLst>
          </p:nvPr>
        </p:nvSpPr>
        <p:spPr>
          <a:xfrm>
            <a:off x="1465580" y="5164455"/>
            <a:ext cx="3559175" cy="1693545"/>
          </a:xfrm>
          <a:custGeom>
            <a:gdLst>
              <a:gd name="connsiteX0" fmla="*/ 1779745 w 3559491"/>
              <a:gd name="connsiteY0" fmla="*/ 0 h 1693763"/>
              <a:gd name="connsiteX1" fmla="*/ 3554851 w 3559491"/>
              <a:gd name="connsiteY1" fmla="*/ 1601882 h 1693763"/>
              <a:gd name="connsiteX2" fmla="*/ 3559491 w 3559491"/>
              <a:gd name="connsiteY2" fmla="*/ 1693763 h 1693763"/>
              <a:gd name="connsiteX3" fmla="*/ 0 w 3559491"/>
              <a:gd name="connsiteY3" fmla="*/ 1693763 h 1693763"/>
              <a:gd name="connsiteX4" fmla="*/ 4639 w 3559491"/>
              <a:gd name="connsiteY4" fmla="*/ 1601882 h 1693763"/>
              <a:gd name="connsiteX5" fmla="*/ 1779745 w 3559491"/>
              <a:gd name="connsiteY5" fmla="*/ 0 h 1693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59491" h="1693761">
                <a:moveTo>
                  <a:pt x="1779745" y="0"/>
                </a:moveTo>
                <a:cubicBezTo>
                  <a:pt x="2703606" y="0"/>
                  <a:pt x="3463476" y="702129"/>
                  <a:pt x="3554851" y="1601882"/>
                </a:cubicBezTo>
                <a:lnTo>
                  <a:pt x="3559491" y="1693763"/>
                </a:lnTo>
                <a:lnTo>
                  <a:pt x="0" y="1693763"/>
                </a:lnTo>
                <a:lnTo>
                  <a:pt x="4639" y="1601882"/>
                </a:lnTo>
                <a:cubicBezTo>
                  <a:pt x="96014" y="702129"/>
                  <a:pt x="855884" y="0"/>
                  <a:pt x="1779745" y="0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5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ags" Target="../tags/tag289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tags" Target="../tags/tag290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23.xml" /><Relationship Id="rId3" Type="http://schemas.openxmlformats.org/officeDocument/2006/relationships/tags" Target="../tags/tag324.xml" /><Relationship Id="rId4" Type="http://schemas.openxmlformats.org/officeDocument/2006/relationships/tags" Target="../tags/tag3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45.xml" /><Relationship Id="rId3" Type="http://schemas.openxmlformats.org/officeDocument/2006/relationships/tags" Target="../tags/tag346.xml" /><Relationship Id="rId4" Type="http://schemas.openxmlformats.org/officeDocument/2006/relationships/tags" Target="../tags/tag3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6.xml" /><Relationship Id="rId100" Type="http://schemas.openxmlformats.org/officeDocument/2006/relationships/tags" Target="../tags/tag446.xml" /><Relationship Id="rId101" Type="http://schemas.openxmlformats.org/officeDocument/2006/relationships/tags" Target="../tags/tag447.xml" /><Relationship Id="rId102" Type="http://schemas.openxmlformats.org/officeDocument/2006/relationships/tags" Target="../tags/tag448.xml" /><Relationship Id="rId103" Type="http://schemas.openxmlformats.org/officeDocument/2006/relationships/tags" Target="../tags/tag449.xml" /><Relationship Id="rId104" Type="http://schemas.openxmlformats.org/officeDocument/2006/relationships/tags" Target="../tags/tag450.xml" /><Relationship Id="rId105" Type="http://schemas.openxmlformats.org/officeDocument/2006/relationships/tags" Target="../tags/tag451.xml" /><Relationship Id="rId106" Type="http://schemas.openxmlformats.org/officeDocument/2006/relationships/tags" Target="../tags/tag452.xml" /><Relationship Id="rId107" Type="http://schemas.openxmlformats.org/officeDocument/2006/relationships/tags" Target="../tags/tag453.xml" /><Relationship Id="rId108" Type="http://schemas.openxmlformats.org/officeDocument/2006/relationships/tags" Target="../tags/tag454.xml" /><Relationship Id="rId109" Type="http://schemas.openxmlformats.org/officeDocument/2006/relationships/tags" Target="../tags/tag455.xml" /><Relationship Id="rId11" Type="http://schemas.openxmlformats.org/officeDocument/2006/relationships/tags" Target="../tags/tag357.xml" /><Relationship Id="rId110" Type="http://schemas.openxmlformats.org/officeDocument/2006/relationships/tags" Target="../tags/tag456.xml" /><Relationship Id="rId111" Type="http://schemas.openxmlformats.org/officeDocument/2006/relationships/tags" Target="../tags/tag457.xml" /><Relationship Id="rId112" Type="http://schemas.openxmlformats.org/officeDocument/2006/relationships/tags" Target="../tags/tag458.xml" /><Relationship Id="rId113" Type="http://schemas.openxmlformats.org/officeDocument/2006/relationships/tags" Target="../tags/tag459.xml" /><Relationship Id="rId114" Type="http://schemas.openxmlformats.org/officeDocument/2006/relationships/tags" Target="../tags/tag460.xml" /><Relationship Id="rId115" Type="http://schemas.openxmlformats.org/officeDocument/2006/relationships/tags" Target="../tags/tag461.xml" /><Relationship Id="rId116" Type="http://schemas.openxmlformats.org/officeDocument/2006/relationships/tags" Target="../tags/tag462.xml" /><Relationship Id="rId117" Type="http://schemas.openxmlformats.org/officeDocument/2006/relationships/tags" Target="../tags/tag463.xml" /><Relationship Id="rId118" Type="http://schemas.openxmlformats.org/officeDocument/2006/relationships/tags" Target="../tags/tag464.xml" /><Relationship Id="rId119" Type="http://schemas.openxmlformats.org/officeDocument/2006/relationships/tags" Target="../tags/tag465.xml" /><Relationship Id="rId12" Type="http://schemas.openxmlformats.org/officeDocument/2006/relationships/tags" Target="../tags/tag358.xml" /><Relationship Id="rId120" Type="http://schemas.openxmlformats.org/officeDocument/2006/relationships/tags" Target="../tags/tag466.xml" /><Relationship Id="rId121" Type="http://schemas.openxmlformats.org/officeDocument/2006/relationships/tags" Target="../tags/tag467.xml" /><Relationship Id="rId122" Type="http://schemas.openxmlformats.org/officeDocument/2006/relationships/tags" Target="../tags/tag468.xml" /><Relationship Id="rId123" Type="http://schemas.openxmlformats.org/officeDocument/2006/relationships/tags" Target="../tags/tag469.xml" /><Relationship Id="rId124" Type="http://schemas.openxmlformats.org/officeDocument/2006/relationships/tags" Target="../tags/tag470.xml" /><Relationship Id="rId125" Type="http://schemas.openxmlformats.org/officeDocument/2006/relationships/tags" Target="../tags/tag471.xml" /><Relationship Id="rId126" Type="http://schemas.openxmlformats.org/officeDocument/2006/relationships/tags" Target="../tags/tag472.xml" /><Relationship Id="rId127" Type="http://schemas.openxmlformats.org/officeDocument/2006/relationships/tags" Target="../tags/tag473.xml" /><Relationship Id="rId128" Type="http://schemas.openxmlformats.org/officeDocument/2006/relationships/tags" Target="../tags/tag474.xml" /><Relationship Id="rId129" Type="http://schemas.openxmlformats.org/officeDocument/2006/relationships/tags" Target="../tags/tag475.xml" /><Relationship Id="rId13" Type="http://schemas.openxmlformats.org/officeDocument/2006/relationships/tags" Target="../tags/tag359.xml" /><Relationship Id="rId130" Type="http://schemas.openxmlformats.org/officeDocument/2006/relationships/tags" Target="../tags/tag476.xml" /><Relationship Id="rId131" Type="http://schemas.openxmlformats.org/officeDocument/2006/relationships/tags" Target="../tags/tag477.xml" /><Relationship Id="rId132" Type="http://schemas.openxmlformats.org/officeDocument/2006/relationships/tags" Target="../tags/tag478.xml" /><Relationship Id="rId133" Type="http://schemas.openxmlformats.org/officeDocument/2006/relationships/tags" Target="../tags/tag479.xml" /><Relationship Id="rId134" Type="http://schemas.openxmlformats.org/officeDocument/2006/relationships/tags" Target="../tags/tag480.xml" /><Relationship Id="rId135" Type="http://schemas.openxmlformats.org/officeDocument/2006/relationships/tags" Target="../tags/tag481.xml" /><Relationship Id="rId136" Type="http://schemas.openxmlformats.org/officeDocument/2006/relationships/tags" Target="../tags/tag482.xml" /><Relationship Id="rId137" Type="http://schemas.openxmlformats.org/officeDocument/2006/relationships/tags" Target="../tags/tag483.xml" /><Relationship Id="rId138" Type="http://schemas.openxmlformats.org/officeDocument/2006/relationships/tags" Target="../tags/tag484.xml" /><Relationship Id="rId139" Type="http://schemas.openxmlformats.org/officeDocument/2006/relationships/tags" Target="../tags/tag485.xml" /><Relationship Id="rId14" Type="http://schemas.openxmlformats.org/officeDocument/2006/relationships/tags" Target="../tags/tag360.xml" /><Relationship Id="rId140" Type="http://schemas.openxmlformats.org/officeDocument/2006/relationships/tags" Target="../tags/tag486.xml" /><Relationship Id="rId141" Type="http://schemas.openxmlformats.org/officeDocument/2006/relationships/tags" Target="../tags/tag487.xml" /><Relationship Id="rId142" Type="http://schemas.openxmlformats.org/officeDocument/2006/relationships/tags" Target="../tags/tag488.xml" /><Relationship Id="rId143" Type="http://schemas.openxmlformats.org/officeDocument/2006/relationships/tags" Target="../tags/tag489.xml" /><Relationship Id="rId144" Type="http://schemas.openxmlformats.org/officeDocument/2006/relationships/tags" Target="../tags/tag490.xml" /><Relationship Id="rId145" Type="http://schemas.openxmlformats.org/officeDocument/2006/relationships/tags" Target="../tags/tag491.xml" /><Relationship Id="rId146" Type="http://schemas.openxmlformats.org/officeDocument/2006/relationships/tags" Target="../tags/tag492.xml" /><Relationship Id="rId147" Type="http://schemas.openxmlformats.org/officeDocument/2006/relationships/tags" Target="../tags/tag493.xml" /><Relationship Id="rId148" Type="http://schemas.openxmlformats.org/officeDocument/2006/relationships/tags" Target="../tags/tag494.xml" /><Relationship Id="rId149" Type="http://schemas.openxmlformats.org/officeDocument/2006/relationships/tags" Target="../tags/tag495.xml" /><Relationship Id="rId15" Type="http://schemas.openxmlformats.org/officeDocument/2006/relationships/tags" Target="../tags/tag361.xml" /><Relationship Id="rId150" Type="http://schemas.openxmlformats.org/officeDocument/2006/relationships/tags" Target="../tags/tag496.xml" /><Relationship Id="rId151" Type="http://schemas.openxmlformats.org/officeDocument/2006/relationships/tags" Target="../tags/tag497.xml" /><Relationship Id="rId152" Type="http://schemas.openxmlformats.org/officeDocument/2006/relationships/tags" Target="../tags/tag498.xml" /><Relationship Id="rId153" Type="http://schemas.openxmlformats.org/officeDocument/2006/relationships/tags" Target="../tags/tag499.xml" /><Relationship Id="rId154" Type="http://schemas.openxmlformats.org/officeDocument/2006/relationships/tags" Target="../tags/tag500.xml" /><Relationship Id="rId155" Type="http://schemas.openxmlformats.org/officeDocument/2006/relationships/tags" Target="../tags/tag501.xml" /><Relationship Id="rId156" Type="http://schemas.openxmlformats.org/officeDocument/2006/relationships/tags" Target="../tags/tag502.xml" /><Relationship Id="rId157" Type="http://schemas.openxmlformats.org/officeDocument/2006/relationships/tags" Target="../tags/tag503.xml" /><Relationship Id="rId158" Type="http://schemas.openxmlformats.org/officeDocument/2006/relationships/tags" Target="../tags/tag504.xml" /><Relationship Id="rId159" Type="http://schemas.openxmlformats.org/officeDocument/2006/relationships/tags" Target="../tags/tag505.xml" /><Relationship Id="rId16" Type="http://schemas.openxmlformats.org/officeDocument/2006/relationships/tags" Target="../tags/tag362.xml" /><Relationship Id="rId160" Type="http://schemas.openxmlformats.org/officeDocument/2006/relationships/tags" Target="../tags/tag506.xml" /><Relationship Id="rId161" Type="http://schemas.openxmlformats.org/officeDocument/2006/relationships/tags" Target="../tags/tag507.xml" /><Relationship Id="rId162" Type="http://schemas.openxmlformats.org/officeDocument/2006/relationships/tags" Target="../tags/tag508.xml" /><Relationship Id="rId163" Type="http://schemas.openxmlformats.org/officeDocument/2006/relationships/tags" Target="../tags/tag509.xml" /><Relationship Id="rId164" Type="http://schemas.openxmlformats.org/officeDocument/2006/relationships/tags" Target="../tags/tag510.xml" /><Relationship Id="rId165" Type="http://schemas.openxmlformats.org/officeDocument/2006/relationships/tags" Target="../tags/tag511.xml" /><Relationship Id="rId166" Type="http://schemas.openxmlformats.org/officeDocument/2006/relationships/tags" Target="../tags/tag512.xml" /><Relationship Id="rId167" Type="http://schemas.openxmlformats.org/officeDocument/2006/relationships/tags" Target="../tags/tag513.xml" /><Relationship Id="rId168" Type="http://schemas.openxmlformats.org/officeDocument/2006/relationships/tags" Target="../tags/tag514.xml" /><Relationship Id="rId169" Type="http://schemas.openxmlformats.org/officeDocument/2006/relationships/tags" Target="../tags/tag515.xml" /><Relationship Id="rId17" Type="http://schemas.openxmlformats.org/officeDocument/2006/relationships/tags" Target="../tags/tag363.xml" /><Relationship Id="rId170" Type="http://schemas.openxmlformats.org/officeDocument/2006/relationships/tags" Target="../tags/tag516.xml" /><Relationship Id="rId171" Type="http://schemas.openxmlformats.org/officeDocument/2006/relationships/tags" Target="../tags/tag517.xml" /><Relationship Id="rId172" Type="http://schemas.openxmlformats.org/officeDocument/2006/relationships/tags" Target="../tags/tag518.xml" /><Relationship Id="rId173" Type="http://schemas.openxmlformats.org/officeDocument/2006/relationships/tags" Target="../tags/tag519.xml" /><Relationship Id="rId174" Type="http://schemas.openxmlformats.org/officeDocument/2006/relationships/tags" Target="../tags/tag520.xml" /><Relationship Id="rId175" Type="http://schemas.openxmlformats.org/officeDocument/2006/relationships/tags" Target="../tags/tag521.xml" /><Relationship Id="rId176" Type="http://schemas.openxmlformats.org/officeDocument/2006/relationships/tags" Target="../tags/tag522.xml" /><Relationship Id="rId177" Type="http://schemas.openxmlformats.org/officeDocument/2006/relationships/tags" Target="../tags/tag523.xml" /><Relationship Id="rId178" Type="http://schemas.openxmlformats.org/officeDocument/2006/relationships/tags" Target="../tags/tag524.xml" /><Relationship Id="rId179" Type="http://schemas.openxmlformats.org/officeDocument/2006/relationships/tags" Target="../tags/tag525.xml" /><Relationship Id="rId18" Type="http://schemas.openxmlformats.org/officeDocument/2006/relationships/tags" Target="../tags/tag364.xml" /><Relationship Id="rId180" Type="http://schemas.openxmlformats.org/officeDocument/2006/relationships/tags" Target="../tags/tag526.xml" /><Relationship Id="rId181" Type="http://schemas.openxmlformats.org/officeDocument/2006/relationships/tags" Target="../tags/tag527.xml" /><Relationship Id="rId182" Type="http://schemas.openxmlformats.org/officeDocument/2006/relationships/tags" Target="../tags/tag528.xml" /><Relationship Id="rId183" Type="http://schemas.openxmlformats.org/officeDocument/2006/relationships/tags" Target="../tags/tag529.xml" /><Relationship Id="rId184" Type="http://schemas.openxmlformats.org/officeDocument/2006/relationships/tags" Target="../tags/tag530.xml" /><Relationship Id="rId185" Type="http://schemas.openxmlformats.org/officeDocument/2006/relationships/tags" Target="../tags/tag531.xml" /><Relationship Id="rId186" Type="http://schemas.openxmlformats.org/officeDocument/2006/relationships/tags" Target="../tags/tag532.xml" /><Relationship Id="rId187" Type="http://schemas.openxmlformats.org/officeDocument/2006/relationships/tags" Target="../tags/tag533.xml" /><Relationship Id="rId188" Type="http://schemas.openxmlformats.org/officeDocument/2006/relationships/tags" Target="../tags/tag534.xml" /><Relationship Id="rId189" Type="http://schemas.openxmlformats.org/officeDocument/2006/relationships/tags" Target="../tags/tag535.xml" /><Relationship Id="rId19" Type="http://schemas.openxmlformats.org/officeDocument/2006/relationships/tags" Target="../tags/tag365.xml" /><Relationship Id="rId190" Type="http://schemas.openxmlformats.org/officeDocument/2006/relationships/tags" Target="../tags/tag536.xml" /><Relationship Id="rId191" Type="http://schemas.openxmlformats.org/officeDocument/2006/relationships/tags" Target="../tags/tag537.xml" /><Relationship Id="rId192" Type="http://schemas.openxmlformats.org/officeDocument/2006/relationships/tags" Target="../tags/tag538.xml" /><Relationship Id="rId193" Type="http://schemas.openxmlformats.org/officeDocument/2006/relationships/tags" Target="../tags/tag539.xml" /><Relationship Id="rId194" Type="http://schemas.openxmlformats.org/officeDocument/2006/relationships/tags" Target="../tags/tag540.xml" /><Relationship Id="rId195" Type="http://schemas.openxmlformats.org/officeDocument/2006/relationships/tags" Target="../tags/tag541.xml" /><Relationship Id="rId196" Type="http://schemas.openxmlformats.org/officeDocument/2006/relationships/tags" Target="../tags/tag542.xml" /><Relationship Id="rId197" Type="http://schemas.openxmlformats.org/officeDocument/2006/relationships/tags" Target="../tags/tag543.xml" /><Relationship Id="rId198" Type="http://schemas.openxmlformats.org/officeDocument/2006/relationships/tags" Target="../tags/tag544.xml" /><Relationship Id="rId199" Type="http://schemas.openxmlformats.org/officeDocument/2006/relationships/tags" Target="../tags/tag545.xml" /><Relationship Id="rId2" Type="http://schemas.openxmlformats.org/officeDocument/2006/relationships/tags" Target="../tags/tag348.xml" /><Relationship Id="rId20" Type="http://schemas.openxmlformats.org/officeDocument/2006/relationships/tags" Target="../tags/tag366.xml" /><Relationship Id="rId200" Type="http://schemas.openxmlformats.org/officeDocument/2006/relationships/tags" Target="../tags/tag546.xml" /><Relationship Id="rId201" Type="http://schemas.openxmlformats.org/officeDocument/2006/relationships/tags" Target="../tags/tag547.xml" /><Relationship Id="rId202" Type="http://schemas.openxmlformats.org/officeDocument/2006/relationships/tags" Target="../tags/tag548.xml" /><Relationship Id="rId203" Type="http://schemas.openxmlformats.org/officeDocument/2006/relationships/tags" Target="../tags/tag549.xml" /><Relationship Id="rId204" Type="http://schemas.openxmlformats.org/officeDocument/2006/relationships/tags" Target="../tags/tag550.xml" /><Relationship Id="rId205" Type="http://schemas.openxmlformats.org/officeDocument/2006/relationships/tags" Target="../tags/tag551.xml" /><Relationship Id="rId206" Type="http://schemas.openxmlformats.org/officeDocument/2006/relationships/tags" Target="../tags/tag552.xml" /><Relationship Id="rId207" Type="http://schemas.openxmlformats.org/officeDocument/2006/relationships/tags" Target="../tags/tag553.xml" /><Relationship Id="rId208" Type="http://schemas.openxmlformats.org/officeDocument/2006/relationships/tags" Target="../tags/tag554.xml" /><Relationship Id="rId209" Type="http://schemas.openxmlformats.org/officeDocument/2006/relationships/tags" Target="../tags/tag555.xml" /><Relationship Id="rId21" Type="http://schemas.openxmlformats.org/officeDocument/2006/relationships/tags" Target="../tags/tag367.xml" /><Relationship Id="rId210" Type="http://schemas.openxmlformats.org/officeDocument/2006/relationships/tags" Target="../tags/tag556.xml" /><Relationship Id="rId211" Type="http://schemas.openxmlformats.org/officeDocument/2006/relationships/tags" Target="../tags/tag557.xml" /><Relationship Id="rId212" Type="http://schemas.openxmlformats.org/officeDocument/2006/relationships/tags" Target="../tags/tag558.xml" /><Relationship Id="rId213" Type="http://schemas.openxmlformats.org/officeDocument/2006/relationships/tags" Target="../tags/tag559.xml" /><Relationship Id="rId214" Type="http://schemas.openxmlformats.org/officeDocument/2006/relationships/tags" Target="../tags/tag560.xml" /><Relationship Id="rId215" Type="http://schemas.openxmlformats.org/officeDocument/2006/relationships/tags" Target="../tags/tag561.xml" /><Relationship Id="rId216" Type="http://schemas.openxmlformats.org/officeDocument/2006/relationships/tags" Target="../tags/tag562.xml" /><Relationship Id="rId217" Type="http://schemas.openxmlformats.org/officeDocument/2006/relationships/tags" Target="../tags/tag563.xml" /><Relationship Id="rId218" Type="http://schemas.openxmlformats.org/officeDocument/2006/relationships/tags" Target="../tags/tag564.xml" /><Relationship Id="rId219" Type="http://schemas.openxmlformats.org/officeDocument/2006/relationships/tags" Target="../tags/tag565.xml" /><Relationship Id="rId22" Type="http://schemas.openxmlformats.org/officeDocument/2006/relationships/tags" Target="../tags/tag368.xml" /><Relationship Id="rId220" Type="http://schemas.openxmlformats.org/officeDocument/2006/relationships/tags" Target="../tags/tag566.xml" /><Relationship Id="rId221" Type="http://schemas.openxmlformats.org/officeDocument/2006/relationships/tags" Target="../tags/tag567.xml" /><Relationship Id="rId222" Type="http://schemas.openxmlformats.org/officeDocument/2006/relationships/tags" Target="../tags/tag568.xml" /><Relationship Id="rId223" Type="http://schemas.openxmlformats.org/officeDocument/2006/relationships/tags" Target="../tags/tag569.xml" /><Relationship Id="rId224" Type="http://schemas.openxmlformats.org/officeDocument/2006/relationships/tags" Target="../tags/tag570.xml" /><Relationship Id="rId225" Type="http://schemas.openxmlformats.org/officeDocument/2006/relationships/tags" Target="../tags/tag571.xml" /><Relationship Id="rId226" Type="http://schemas.openxmlformats.org/officeDocument/2006/relationships/tags" Target="../tags/tag572.xml" /><Relationship Id="rId227" Type="http://schemas.openxmlformats.org/officeDocument/2006/relationships/tags" Target="../tags/tag573.xml" /><Relationship Id="rId228" Type="http://schemas.openxmlformats.org/officeDocument/2006/relationships/tags" Target="../tags/tag574.xml" /><Relationship Id="rId229" Type="http://schemas.openxmlformats.org/officeDocument/2006/relationships/tags" Target="../tags/tag575.xml" /><Relationship Id="rId23" Type="http://schemas.openxmlformats.org/officeDocument/2006/relationships/tags" Target="../tags/tag369.xml" /><Relationship Id="rId230" Type="http://schemas.openxmlformats.org/officeDocument/2006/relationships/tags" Target="../tags/tag576.xml" /><Relationship Id="rId231" Type="http://schemas.openxmlformats.org/officeDocument/2006/relationships/tags" Target="../tags/tag577.xml" /><Relationship Id="rId232" Type="http://schemas.openxmlformats.org/officeDocument/2006/relationships/tags" Target="../tags/tag578.xml" /><Relationship Id="rId233" Type="http://schemas.openxmlformats.org/officeDocument/2006/relationships/tags" Target="../tags/tag579.xml" /><Relationship Id="rId234" Type="http://schemas.openxmlformats.org/officeDocument/2006/relationships/tags" Target="../tags/tag580.xml" /><Relationship Id="rId235" Type="http://schemas.openxmlformats.org/officeDocument/2006/relationships/tags" Target="../tags/tag581.xml" /><Relationship Id="rId236" Type="http://schemas.openxmlformats.org/officeDocument/2006/relationships/tags" Target="../tags/tag582.xml" /><Relationship Id="rId237" Type="http://schemas.openxmlformats.org/officeDocument/2006/relationships/tags" Target="../tags/tag583.xml" /><Relationship Id="rId238" Type="http://schemas.openxmlformats.org/officeDocument/2006/relationships/tags" Target="../tags/tag584.xml" /><Relationship Id="rId239" Type="http://schemas.openxmlformats.org/officeDocument/2006/relationships/tags" Target="../tags/tag585.xml" /><Relationship Id="rId24" Type="http://schemas.openxmlformats.org/officeDocument/2006/relationships/tags" Target="../tags/tag370.xml" /><Relationship Id="rId240" Type="http://schemas.openxmlformats.org/officeDocument/2006/relationships/tags" Target="../tags/tag586.xml" /><Relationship Id="rId241" Type="http://schemas.openxmlformats.org/officeDocument/2006/relationships/tags" Target="../tags/tag587.xml" /><Relationship Id="rId242" Type="http://schemas.openxmlformats.org/officeDocument/2006/relationships/tags" Target="../tags/tag588.xml" /><Relationship Id="rId243" Type="http://schemas.openxmlformats.org/officeDocument/2006/relationships/tags" Target="../tags/tag589.xml" /><Relationship Id="rId244" Type="http://schemas.openxmlformats.org/officeDocument/2006/relationships/tags" Target="../tags/tag590.xml" /><Relationship Id="rId245" Type="http://schemas.openxmlformats.org/officeDocument/2006/relationships/tags" Target="../tags/tag591.xml" /><Relationship Id="rId246" Type="http://schemas.openxmlformats.org/officeDocument/2006/relationships/tags" Target="../tags/tag592.xml" /><Relationship Id="rId247" Type="http://schemas.openxmlformats.org/officeDocument/2006/relationships/tags" Target="../tags/tag593.xml" /><Relationship Id="rId248" Type="http://schemas.openxmlformats.org/officeDocument/2006/relationships/tags" Target="../tags/tag594.xml" /><Relationship Id="rId249" Type="http://schemas.openxmlformats.org/officeDocument/2006/relationships/tags" Target="../tags/tag595.xml" /><Relationship Id="rId25" Type="http://schemas.openxmlformats.org/officeDocument/2006/relationships/tags" Target="../tags/tag371.xml" /><Relationship Id="rId250" Type="http://schemas.openxmlformats.org/officeDocument/2006/relationships/tags" Target="../tags/tag596.xml" /><Relationship Id="rId251" Type="http://schemas.openxmlformats.org/officeDocument/2006/relationships/tags" Target="../tags/tag597.xml" /><Relationship Id="rId252" Type="http://schemas.openxmlformats.org/officeDocument/2006/relationships/tags" Target="../tags/tag598.xml" /><Relationship Id="rId253" Type="http://schemas.openxmlformats.org/officeDocument/2006/relationships/tags" Target="../tags/tag599.xml" /><Relationship Id="rId254" Type="http://schemas.openxmlformats.org/officeDocument/2006/relationships/tags" Target="../tags/tag600.xml" /><Relationship Id="rId255" Type="http://schemas.openxmlformats.org/officeDocument/2006/relationships/tags" Target="../tags/tag601.xml" /><Relationship Id="rId256" Type="http://schemas.openxmlformats.org/officeDocument/2006/relationships/tags" Target="../tags/tag602.xml" /><Relationship Id="rId257" Type="http://schemas.openxmlformats.org/officeDocument/2006/relationships/tags" Target="../tags/tag603.xml" /><Relationship Id="rId258" Type="http://schemas.openxmlformats.org/officeDocument/2006/relationships/tags" Target="../tags/tag604.xml" /><Relationship Id="rId259" Type="http://schemas.openxmlformats.org/officeDocument/2006/relationships/tags" Target="../tags/tag605.xml" /><Relationship Id="rId26" Type="http://schemas.openxmlformats.org/officeDocument/2006/relationships/tags" Target="../tags/tag372.xml" /><Relationship Id="rId260" Type="http://schemas.openxmlformats.org/officeDocument/2006/relationships/tags" Target="../tags/tag606.xml" /><Relationship Id="rId261" Type="http://schemas.openxmlformats.org/officeDocument/2006/relationships/tags" Target="../tags/tag607.xml" /><Relationship Id="rId262" Type="http://schemas.openxmlformats.org/officeDocument/2006/relationships/tags" Target="../tags/tag608.xml" /><Relationship Id="rId263" Type="http://schemas.openxmlformats.org/officeDocument/2006/relationships/tags" Target="../tags/tag609.xml" /><Relationship Id="rId264" Type="http://schemas.openxmlformats.org/officeDocument/2006/relationships/tags" Target="../tags/tag610.xml" /><Relationship Id="rId265" Type="http://schemas.openxmlformats.org/officeDocument/2006/relationships/tags" Target="../tags/tag611.xml" /><Relationship Id="rId266" Type="http://schemas.openxmlformats.org/officeDocument/2006/relationships/tags" Target="../tags/tag612.xml" /><Relationship Id="rId267" Type="http://schemas.openxmlformats.org/officeDocument/2006/relationships/tags" Target="../tags/tag613.xml" /><Relationship Id="rId268" Type="http://schemas.openxmlformats.org/officeDocument/2006/relationships/tags" Target="../tags/tag614.xml" /><Relationship Id="rId269" Type="http://schemas.openxmlformats.org/officeDocument/2006/relationships/tags" Target="../tags/tag615.xml" /><Relationship Id="rId27" Type="http://schemas.openxmlformats.org/officeDocument/2006/relationships/tags" Target="../tags/tag373.xml" /><Relationship Id="rId270" Type="http://schemas.openxmlformats.org/officeDocument/2006/relationships/tags" Target="../tags/tag616.xml" /><Relationship Id="rId271" Type="http://schemas.openxmlformats.org/officeDocument/2006/relationships/tags" Target="../tags/tag617.xml" /><Relationship Id="rId272" Type="http://schemas.openxmlformats.org/officeDocument/2006/relationships/tags" Target="../tags/tag618.xml" /><Relationship Id="rId273" Type="http://schemas.openxmlformats.org/officeDocument/2006/relationships/tags" Target="../tags/tag619.xml" /><Relationship Id="rId274" Type="http://schemas.openxmlformats.org/officeDocument/2006/relationships/tags" Target="../tags/tag620.xml" /><Relationship Id="rId275" Type="http://schemas.openxmlformats.org/officeDocument/2006/relationships/tags" Target="../tags/tag621.xml" /><Relationship Id="rId276" Type="http://schemas.openxmlformats.org/officeDocument/2006/relationships/tags" Target="../tags/tag622.xml" /><Relationship Id="rId277" Type="http://schemas.openxmlformats.org/officeDocument/2006/relationships/tags" Target="../tags/tag623.xml" /><Relationship Id="rId278" Type="http://schemas.openxmlformats.org/officeDocument/2006/relationships/tags" Target="../tags/tag624.xml" /><Relationship Id="rId279" Type="http://schemas.openxmlformats.org/officeDocument/2006/relationships/tags" Target="../tags/tag625.xml" /><Relationship Id="rId28" Type="http://schemas.openxmlformats.org/officeDocument/2006/relationships/tags" Target="../tags/tag374.xml" /><Relationship Id="rId280" Type="http://schemas.openxmlformats.org/officeDocument/2006/relationships/tags" Target="../tags/tag626.xml" /><Relationship Id="rId281" Type="http://schemas.openxmlformats.org/officeDocument/2006/relationships/tags" Target="../tags/tag627.xml" /><Relationship Id="rId282" Type="http://schemas.openxmlformats.org/officeDocument/2006/relationships/tags" Target="../tags/tag628.xml" /><Relationship Id="rId283" Type="http://schemas.openxmlformats.org/officeDocument/2006/relationships/tags" Target="../tags/tag629.xml" /><Relationship Id="rId284" Type="http://schemas.openxmlformats.org/officeDocument/2006/relationships/tags" Target="../tags/tag630.xml" /><Relationship Id="rId285" Type="http://schemas.openxmlformats.org/officeDocument/2006/relationships/tags" Target="../tags/tag631.xml" /><Relationship Id="rId286" Type="http://schemas.openxmlformats.org/officeDocument/2006/relationships/tags" Target="../tags/tag632.xml" /><Relationship Id="rId287" Type="http://schemas.openxmlformats.org/officeDocument/2006/relationships/tags" Target="../tags/tag633.xml" /><Relationship Id="rId288" Type="http://schemas.openxmlformats.org/officeDocument/2006/relationships/tags" Target="../tags/tag634.xml" /><Relationship Id="rId289" Type="http://schemas.openxmlformats.org/officeDocument/2006/relationships/tags" Target="../tags/tag635.xml" /><Relationship Id="rId29" Type="http://schemas.openxmlformats.org/officeDocument/2006/relationships/tags" Target="../tags/tag375.xml" /><Relationship Id="rId290" Type="http://schemas.openxmlformats.org/officeDocument/2006/relationships/tags" Target="../tags/tag636.xml" /><Relationship Id="rId291" Type="http://schemas.openxmlformats.org/officeDocument/2006/relationships/tags" Target="../tags/tag637.xml" /><Relationship Id="rId292" Type="http://schemas.openxmlformats.org/officeDocument/2006/relationships/tags" Target="../tags/tag638.xml" /><Relationship Id="rId293" Type="http://schemas.openxmlformats.org/officeDocument/2006/relationships/tags" Target="../tags/tag639.xml" /><Relationship Id="rId294" Type="http://schemas.openxmlformats.org/officeDocument/2006/relationships/tags" Target="../tags/tag640.xml" /><Relationship Id="rId295" Type="http://schemas.openxmlformats.org/officeDocument/2006/relationships/tags" Target="../tags/tag641.xml" /><Relationship Id="rId296" Type="http://schemas.openxmlformats.org/officeDocument/2006/relationships/tags" Target="../tags/tag642.xml" /><Relationship Id="rId297" Type="http://schemas.openxmlformats.org/officeDocument/2006/relationships/tags" Target="../tags/tag643.xml" /><Relationship Id="rId298" Type="http://schemas.openxmlformats.org/officeDocument/2006/relationships/tags" Target="../tags/tag644.xml" /><Relationship Id="rId299" Type="http://schemas.openxmlformats.org/officeDocument/2006/relationships/tags" Target="../tags/tag645.xml" /><Relationship Id="rId3" Type="http://schemas.openxmlformats.org/officeDocument/2006/relationships/tags" Target="../tags/tag349.xml" /><Relationship Id="rId30" Type="http://schemas.openxmlformats.org/officeDocument/2006/relationships/tags" Target="../tags/tag376.xml" /><Relationship Id="rId300" Type="http://schemas.openxmlformats.org/officeDocument/2006/relationships/tags" Target="../tags/tag646.xml" /><Relationship Id="rId301" Type="http://schemas.openxmlformats.org/officeDocument/2006/relationships/tags" Target="../tags/tag647.xml" /><Relationship Id="rId302" Type="http://schemas.openxmlformats.org/officeDocument/2006/relationships/tags" Target="../tags/tag648.xml" /><Relationship Id="rId303" Type="http://schemas.openxmlformats.org/officeDocument/2006/relationships/tags" Target="../tags/tag649.xml" /><Relationship Id="rId304" Type="http://schemas.openxmlformats.org/officeDocument/2006/relationships/tags" Target="../tags/tag650.xml" /><Relationship Id="rId305" Type="http://schemas.openxmlformats.org/officeDocument/2006/relationships/tags" Target="../tags/tag651.xml" /><Relationship Id="rId306" Type="http://schemas.openxmlformats.org/officeDocument/2006/relationships/tags" Target="../tags/tag652.xml" /><Relationship Id="rId307" Type="http://schemas.openxmlformats.org/officeDocument/2006/relationships/tags" Target="../tags/tag653.xml" /><Relationship Id="rId308" Type="http://schemas.openxmlformats.org/officeDocument/2006/relationships/tags" Target="../tags/tag654.xml" /><Relationship Id="rId31" Type="http://schemas.openxmlformats.org/officeDocument/2006/relationships/tags" Target="../tags/tag377.xml" /><Relationship Id="rId32" Type="http://schemas.openxmlformats.org/officeDocument/2006/relationships/tags" Target="../tags/tag378.xml" /><Relationship Id="rId33" Type="http://schemas.openxmlformats.org/officeDocument/2006/relationships/tags" Target="../tags/tag379.xml" /><Relationship Id="rId34" Type="http://schemas.openxmlformats.org/officeDocument/2006/relationships/tags" Target="../tags/tag380.xml" /><Relationship Id="rId35" Type="http://schemas.openxmlformats.org/officeDocument/2006/relationships/tags" Target="../tags/tag381.xml" /><Relationship Id="rId36" Type="http://schemas.openxmlformats.org/officeDocument/2006/relationships/tags" Target="../tags/tag382.xml" /><Relationship Id="rId37" Type="http://schemas.openxmlformats.org/officeDocument/2006/relationships/tags" Target="../tags/tag383.xml" /><Relationship Id="rId38" Type="http://schemas.openxmlformats.org/officeDocument/2006/relationships/tags" Target="../tags/tag384.xml" /><Relationship Id="rId39" Type="http://schemas.openxmlformats.org/officeDocument/2006/relationships/tags" Target="../tags/tag385.xml" /><Relationship Id="rId4" Type="http://schemas.openxmlformats.org/officeDocument/2006/relationships/tags" Target="../tags/tag350.xml" /><Relationship Id="rId40" Type="http://schemas.openxmlformats.org/officeDocument/2006/relationships/tags" Target="../tags/tag386.xml" /><Relationship Id="rId41" Type="http://schemas.openxmlformats.org/officeDocument/2006/relationships/tags" Target="../tags/tag387.xml" /><Relationship Id="rId42" Type="http://schemas.openxmlformats.org/officeDocument/2006/relationships/tags" Target="../tags/tag388.xml" /><Relationship Id="rId43" Type="http://schemas.openxmlformats.org/officeDocument/2006/relationships/tags" Target="../tags/tag389.xml" /><Relationship Id="rId44" Type="http://schemas.openxmlformats.org/officeDocument/2006/relationships/tags" Target="../tags/tag390.xml" /><Relationship Id="rId45" Type="http://schemas.openxmlformats.org/officeDocument/2006/relationships/tags" Target="../tags/tag391.xml" /><Relationship Id="rId46" Type="http://schemas.openxmlformats.org/officeDocument/2006/relationships/tags" Target="../tags/tag392.xml" /><Relationship Id="rId47" Type="http://schemas.openxmlformats.org/officeDocument/2006/relationships/tags" Target="../tags/tag393.xml" /><Relationship Id="rId48" Type="http://schemas.openxmlformats.org/officeDocument/2006/relationships/tags" Target="../tags/tag394.xml" /><Relationship Id="rId49" Type="http://schemas.openxmlformats.org/officeDocument/2006/relationships/tags" Target="../tags/tag395.xml" /><Relationship Id="rId5" Type="http://schemas.openxmlformats.org/officeDocument/2006/relationships/tags" Target="../tags/tag351.xml" /><Relationship Id="rId50" Type="http://schemas.openxmlformats.org/officeDocument/2006/relationships/tags" Target="../tags/tag396.xml" /><Relationship Id="rId51" Type="http://schemas.openxmlformats.org/officeDocument/2006/relationships/tags" Target="../tags/tag397.xml" /><Relationship Id="rId52" Type="http://schemas.openxmlformats.org/officeDocument/2006/relationships/tags" Target="../tags/tag398.xml" /><Relationship Id="rId53" Type="http://schemas.openxmlformats.org/officeDocument/2006/relationships/tags" Target="../tags/tag399.xml" /><Relationship Id="rId54" Type="http://schemas.openxmlformats.org/officeDocument/2006/relationships/tags" Target="../tags/tag400.xml" /><Relationship Id="rId55" Type="http://schemas.openxmlformats.org/officeDocument/2006/relationships/tags" Target="../tags/tag401.xml" /><Relationship Id="rId56" Type="http://schemas.openxmlformats.org/officeDocument/2006/relationships/tags" Target="../tags/tag402.xml" /><Relationship Id="rId57" Type="http://schemas.openxmlformats.org/officeDocument/2006/relationships/tags" Target="../tags/tag403.xml" /><Relationship Id="rId58" Type="http://schemas.openxmlformats.org/officeDocument/2006/relationships/tags" Target="../tags/tag404.xml" /><Relationship Id="rId59" Type="http://schemas.openxmlformats.org/officeDocument/2006/relationships/tags" Target="../tags/tag405.xml" /><Relationship Id="rId6" Type="http://schemas.openxmlformats.org/officeDocument/2006/relationships/tags" Target="../tags/tag352.xml" /><Relationship Id="rId60" Type="http://schemas.openxmlformats.org/officeDocument/2006/relationships/tags" Target="../tags/tag406.xml" /><Relationship Id="rId61" Type="http://schemas.openxmlformats.org/officeDocument/2006/relationships/tags" Target="../tags/tag407.xml" /><Relationship Id="rId62" Type="http://schemas.openxmlformats.org/officeDocument/2006/relationships/tags" Target="../tags/tag408.xml" /><Relationship Id="rId63" Type="http://schemas.openxmlformats.org/officeDocument/2006/relationships/tags" Target="../tags/tag409.xml" /><Relationship Id="rId64" Type="http://schemas.openxmlformats.org/officeDocument/2006/relationships/tags" Target="../tags/tag410.xml" /><Relationship Id="rId65" Type="http://schemas.openxmlformats.org/officeDocument/2006/relationships/tags" Target="../tags/tag411.xml" /><Relationship Id="rId66" Type="http://schemas.openxmlformats.org/officeDocument/2006/relationships/tags" Target="../tags/tag412.xml" /><Relationship Id="rId67" Type="http://schemas.openxmlformats.org/officeDocument/2006/relationships/tags" Target="../tags/tag413.xml" /><Relationship Id="rId68" Type="http://schemas.openxmlformats.org/officeDocument/2006/relationships/tags" Target="../tags/tag414.xml" /><Relationship Id="rId69" Type="http://schemas.openxmlformats.org/officeDocument/2006/relationships/tags" Target="../tags/tag415.xml" /><Relationship Id="rId7" Type="http://schemas.openxmlformats.org/officeDocument/2006/relationships/tags" Target="../tags/tag353.xml" /><Relationship Id="rId70" Type="http://schemas.openxmlformats.org/officeDocument/2006/relationships/tags" Target="../tags/tag416.xml" /><Relationship Id="rId71" Type="http://schemas.openxmlformats.org/officeDocument/2006/relationships/tags" Target="../tags/tag417.xml" /><Relationship Id="rId72" Type="http://schemas.openxmlformats.org/officeDocument/2006/relationships/tags" Target="../tags/tag418.xml" /><Relationship Id="rId73" Type="http://schemas.openxmlformats.org/officeDocument/2006/relationships/tags" Target="../tags/tag419.xml" /><Relationship Id="rId74" Type="http://schemas.openxmlformats.org/officeDocument/2006/relationships/tags" Target="../tags/tag420.xml" /><Relationship Id="rId75" Type="http://schemas.openxmlformats.org/officeDocument/2006/relationships/tags" Target="../tags/tag421.xml" /><Relationship Id="rId76" Type="http://schemas.openxmlformats.org/officeDocument/2006/relationships/tags" Target="../tags/tag422.xml" /><Relationship Id="rId77" Type="http://schemas.openxmlformats.org/officeDocument/2006/relationships/tags" Target="../tags/tag423.xml" /><Relationship Id="rId78" Type="http://schemas.openxmlformats.org/officeDocument/2006/relationships/tags" Target="../tags/tag424.xml" /><Relationship Id="rId79" Type="http://schemas.openxmlformats.org/officeDocument/2006/relationships/tags" Target="../tags/tag425.xml" /><Relationship Id="rId8" Type="http://schemas.openxmlformats.org/officeDocument/2006/relationships/tags" Target="../tags/tag354.xml" /><Relationship Id="rId80" Type="http://schemas.openxmlformats.org/officeDocument/2006/relationships/tags" Target="../tags/tag426.xml" /><Relationship Id="rId81" Type="http://schemas.openxmlformats.org/officeDocument/2006/relationships/tags" Target="../tags/tag427.xml" /><Relationship Id="rId82" Type="http://schemas.openxmlformats.org/officeDocument/2006/relationships/tags" Target="../tags/tag428.xml" /><Relationship Id="rId83" Type="http://schemas.openxmlformats.org/officeDocument/2006/relationships/tags" Target="../tags/tag429.xml" /><Relationship Id="rId84" Type="http://schemas.openxmlformats.org/officeDocument/2006/relationships/tags" Target="../tags/tag430.xml" /><Relationship Id="rId85" Type="http://schemas.openxmlformats.org/officeDocument/2006/relationships/tags" Target="../tags/tag431.xml" /><Relationship Id="rId86" Type="http://schemas.openxmlformats.org/officeDocument/2006/relationships/tags" Target="../tags/tag432.xml" /><Relationship Id="rId87" Type="http://schemas.openxmlformats.org/officeDocument/2006/relationships/tags" Target="../tags/tag433.xml" /><Relationship Id="rId88" Type="http://schemas.openxmlformats.org/officeDocument/2006/relationships/tags" Target="../tags/tag434.xml" /><Relationship Id="rId89" Type="http://schemas.openxmlformats.org/officeDocument/2006/relationships/tags" Target="../tags/tag435.xml" /><Relationship Id="rId9" Type="http://schemas.openxmlformats.org/officeDocument/2006/relationships/tags" Target="../tags/tag355.xml" /><Relationship Id="rId90" Type="http://schemas.openxmlformats.org/officeDocument/2006/relationships/tags" Target="../tags/tag436.xml" /><Relationship Id="rId91" Type="http://schemas.openxmlformats.org/officeDocument/2006/relationships/tags" Target="../tags/tag437.xml" /><Relationship Id="rId92" Type="http://schemas.openxmlformats.org/officeDocument/2006/relationships/tags" Target="../tags/tag438.xml" /><Relationship Id="rId93" Type="http://schemas.openxmlformats.org/officeDocument/2006/relationships/tags" Target="../tags/tag439.xml" /><Relationship Id="rId94" Type="http://schemas.openxmlformats.org/officeDocument/2006/relationships/tags" Target="../tags/tag440.xml" /><Relationship Id="rId95" Type="http://schemas.openxmlformats.org/officeDocument/2006/relationships/tags" Target="../tags/tag441.xml" /><Relationship Id="rId96" Type="http://schemas.openxmlformats.org/officeDocument/2006/relationships/tags" Target="../tags/tag442.xml" /><Relationship Id="rId97" Type="http://schemas.openxmlformats.org/officeDocument/2006/relationships/tags" Target="../tags/tag443.xml" /><Relationship Id="rId98" Type="http://schemas.openxmlformats.org/officeDocument/2006/relationships/tags" Target="../tags/tag444.xml" /><Relationship Id="rId99" Type="http://schemas.openxmlformats.org/officeDocument/2006/relationships/tags" Target="../tags/tag4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655.xml" /><Relationship Id="rId3" Type="http://schemas.openxmlformats.org/officeDocument/2006/relationships/tags" Target="../tags/tag656.xml" /><Relationship Id="rId4" Type="http://schemas.openxmlformats.org/officeDocument/2006/relationships/tags" Target="../tags/tag6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66.xml" /><Relationship Id="rId11" Type="http://schemas.openxmlformats.org/officeDocument/2006/relationships/tags" Target="../tags/tag667.xml" /><Relationship Id="rId12" Type="http://schemas.openxmlformats.org/officeDocument/2006/relationships/tags" Target="../tags/tag668.xml" /><Relationship Id="rId13" Type="http://schemas.openxmlformats.org/officeDocument/2006/relationships/tags" Target="../tags/tag669.xml" /><Relationship Id="rId14" Type="http://schemas.openxmlformats.org/officeDocument/2006/relationships/tags" Target="../tags/tag670.xml" /><Relationship Id="rId15" Type="http://schemas.openxmlformats.org/officeDocument/2006/relationships/tags" Target="../tags/tag671.xml" /><Relationship Id="rId16" Type="http://schemas.openxmlformats.org/officeDocument/2006/relationships/tags" Target="../tags/tag672.xml" /><Relationship Id="rId17" Type="http://schemas.openxmlformats.org/officeDocument/2006/relationships/tags" Target="../tags/tag673.xml" /><Relationship Id="rId18" Type="http://schemas.openxmlformats.org/officeDocument/2006/relationships/tags" Target="../tags/tag674.xml" /><Relationship Id="rId19" Type="http://schemas.openxmlformats.org/officeDocument/2006/relationships/tags" Target="../tags/tag675.xml" /><Relationship Id="rId2" Type="http://schemas.openxmlformats.org/officeDocument/2006/relationships/tags" Target="../tags/tag658.xml" /><Relationship Id="rId20" Type="http://schemas.openxmlformats.org/officeDocument/2006/relationships/tags" Target="../tags/tag676.xml" /><Relationship Id="rId21" Type="http://schemas.openxmlformats.org/officeDocument/2006/relationships/tags" Target="../tags/tag677.xml" /><Relationship Id="rId22" Type="http://schemas.openxmlformats.org/officeDocument/2006/relationships/tags" Target="../tags/tag678.xml" /><Relationship Id="rId23" Type="http://schemas.openxmlformats.org/officeDocument/2006/relationships/tags" Target="../tags/tag679.xml" /><Relationship Id="rId24" Type="http://schemas.openxmlformats.org/officeDocument/2006/relationships/tags" Target="../tags/tag680.xml" /><Relationship Id="rId25" Type="http://schemas.openxmlformats.org/officeDocument/2006/relationships/tags" Target="../tags/tag681.xml" /><Relationship Id="rId26" Type="http://schemas.openxmlformats.org/officeDocument/2006/relationships/tags" Target="../tags/tag682.xml" /><Relationship Id="rId27" Type="http://schemas.openxmlformats.org/officeDocument/2006/relationships/tags" Target="../tags/tag683.xml" /><Relationship Id="rId3" Type="http://schemas.openxmlformats.org/officeDocument/2006/relationships/tags" Target="../tags/tag659.xml" /><Relationship Id="rId4" Type="http://schemas.openxmlformats.org/officeDocument/2006/relationships/tags" Target="../tags/tag660.xml" /><Relationship Id="rId5" Type="http://schemas.openxmlformats.org/officeDocument/2006/relationships/tags" Target="../tags/tag661.xml" /><Relationship Id="rId6" Type="http://schemas.openxmlformats.org/officeDocument/2006/relationships/tags" Target="../tags/tag662.xml" /><Relationship Id="rId7" Type="http://schemas.openxmlformats.org/officeDocument/2006/relationships/tags" Target="../tags/tag663.xml" /><Relationship Id="rId8" Type="http://schemas.openxmlformats.org/officeDocument/2006/relationships/tags" Target="../tags/tag664.xml" /><Relationship Id="rId9" Type="http://schemas.openxmlformats.org/officeDocument/2006/relationships/tags" Target="../tags/tag6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jpeg" /><Relationship Id="rId11" Type="http://schemas.openxmlformats.org/officeDocument/2006/relationships/tags" Target="../tags/tag689.xml" /><Relationship Id="rId12" Type="http://schemas.openxmlformats.org/officeDocument/2006/relationships/tags" Target="../tags/tag690.xml" /><Relationship Id="rId13" Type="http://schemas.openxmlformats.org/officeDocument/2006/relationships/tags" Target="../tags/tag691.xml" /><Relationship Id="rId14" Type="http://schemas.openxmlformats.org/officeDocument/2006/relationships/tags" Target="../tags/tag692.xml" /><Relationship Id="rId15" Type="http://schemas.openxmlformats.org/officeDocument/2006/relationships/tags" Target="../tags/tag693.xml" /><Relationship Id="rId16" Type="http://schemas.openxmlformats.org/officeDocument/2006/relationships/tags" Target="../tags/tag694.xml" /><Relationship Id="rId17" Type="http://schemas.openxmlformats.org/officeDocument/2006/relationships/tags" Target="../tags/tag695.xml" /><Relationship Id="rId2" Type="http://schemas.openxmlformats.org/officeDocument/2006/relationships/tags" Target="../tags/tag684.xml" /><Relationship Id="rId3" Type="http://schemas.openxmlformats.org/officeDocument/2006/relationships/tags" Target="../tags/tag685.xml" /><Relationship Id="rId4" Type="http://schemas.openxmlformats.org/officeDocument/2006/relationships/tags" Target="../tags/tag686.xml" /><Relationship Id="rId5" Type="http://schemas.openxmlformats.org/officeDocument/2006/relationships/tags" Target="../tags/tag687.xml" /><Relationship Id="rId6" Type="http://schemas.openxmlformats.org/officeDocument/2006/relationships/tags" Target="../tags/tag688.xml" /><Relationship Id="rId7" Type="http://schemas.openxmlformats.org/officeDocument/2006/relationships/image" Target="../media/image1.jpeg" /><Relationship Id="rId8" Type="http://schemas.openxmlformats.org/officeDocument/2006/relationships/image" Target="../media/image2.jpeg" /><Relationship Id="rId9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696.xml" /><Relationship Id="rId3" Type="http://schemas.openxmlformats.org/officeDocument/2006/relationships/tags" Target="../tags/tag697.xml" /><Relationship Id="rId4" Type="http://schemas.openxmlformats.org/officeDocument/2006/relationships/tags" Target="../tags/tag6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707.xml" /><Relationship Id="rId11" Type="http://schemas.openxmlformats.org/officeDocument/2006/relationships/tags" Target="../tags/tag708.xml" /><Relationship Id="rId12" Type="http://schemas.openxmlformats.org/officeDocument/2006/relationships/tags" Target="../tags/tag709.xml" /><Relationship Id="rId13" Type="http://schemas.openxmlformats.org/officeDocument/2006/relationships/tags" Target="../tags/tag710.xml" /><Relationship Id="rId14" Type="http://schemas.openxmlformats.org/officeDocument/2006/relationships/tags" Target="../tags/tag711.xml" /><Relationship Id="rId15" Type="http://schemas.openxmlformats.org/officeDocument/2006/relationships/tags" Target="../tags/tag712.xml" /><Relationship Id="rId16" Type="http://schemas.openxmlformats.org/officeDocument/2006/relationships/tags" Target="../tags/tag713.xml" /><Relationship Id="rId17" Type="http://schemas.openxmlformats.org/officeDocument/2006/relationships/tags" Target="../tags/tag714.xml" /><Relationship Id="rId18" Type="http://schemas.openxmlformats.org/officeDocument/2006/relationships/tags" Target="../tags/tag715.xml" /><Relationship Id="rId2" Type="http://schemas.openxmlformats.org/officeDocument/2006/relationships/tags" Target="../tags/tag699.xml" /><Relationship Id="rId3" Type="http://schemas.openxmlformats.org/officeDocument/2006/relationships/tags" Target="../tags/tag700.xml" /><Relationship Id="rId4" Type="http://schemas.openxmlformats.org/officeDocument/2006/relationships/tags" Target="../tags/tag701.xml" /><Relationship Id="rId5" Type="http://schemas.openxmlformats.org/officeDocument/2006/relationships/tags" Target="../tags/tag702.xml" /><Relationship Id="rId6" Type="http://schemas.openxmlformats.org/officeDocument/2006/relationships/tags" Target="../tags/tag703.xml" /><Relationship Id="rId7" Type="http://schemas.openxmlformats.org/officeDocument/2006/relationships/tags" Target="../tags/tag704.xml" /><Relationship Id="rId8" Type="http://schemas.openxmlformats.org/officeDocument/2006/relationships/tags" Target="../tags/tag705.xml" /><Relationship Id="rId9" Type="http://schemas.openxmlformats.org/officeDocument/2006/relationships/tags" Target="../tags/tag7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724.xml" /><Relationship Id="rId11" Type="http://schemas.openxmlformats.org/officeDocument/2006/relationships/tags" Target="../tags/tag725.xml" /><Relationship Id="rId12" Type="http://schemas.openxmlformats.org/officeDocument/2006/relationships/tags" Target="../tags/tag726.xml" /><Relationship Id="rId13" Type="http://schemas.openxmlformats.org/officeDocument/2006/relationships/tags" Target="../tags/tag727.xml" /><Relationship Id="rId14" Type="http://schemas.openxmlformats.org/officeDocument/2006/relationships/tags" Target="../tags/tag728.xml" /><Relationship Id="rId15" Type="http://schemas.openxmlformats.org/officeDocument/2006/relationships/tags" Target="../tags/tag729.xml" /><Relationship Id="rId16" Type="http://schemas.openxmlformats.org/officeDocument/2006/relationships/tags" Target="../tags/tag730.xml" /><Relationship Id="rId2" Type="http://schemas.openxmlformats.org/officeDocument/2006/relationships/tags" Target="../tags/tag716.xml" /><Relationship Id="rId3" Type="http://schemas.openxmlformats.org/officeDocument/2006/relationships/tags" Target="../tags/tag717.xml" /><Relationship Id="rId4" Type="http://schemas.openxmlformats.org/officeDocument/2006/relationships/tags" Target="../tags/tag718.xml" /><Relationship Id="rId5" Type="http://schemas.openxmlformats.org/officeDocument/2006/relationships/tags" Target="../tags/tag719.xml" /><Relationship Id="rId6" Type="http://schemas.openxmlformats.org/officeDocument/2006/relationships/tags" Target="../tags/tag720.xml" /><Relationship Id="rId7" Type="http://schemas.openxmlformats.org/officeDocument/2006/relationships/tags" Target="../tags/tag721.xml" /><Relationship Id="rId8" Type="http://schemas.openxmlformats.org/officeDocument/2006/relationships/tags" Target="../tags/tag722.xml" /><Relationship Id="rId9" Type="http://schemas.openxmlformats.org/officeDocument/2006/relationships/tags" Target="../tags/tag7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5711613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3002280" y="2868135"/>
            <a:ext cx="6187440" cy="106807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 fontScale="50000"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6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60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妇产科滴虫阴道炎患者诊疗技术</a:t>
            </a:r>
            <a:endParaRPr lang="en-US" sz="60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7" name="副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4119497"/>
            <a:ext cx="6187442" cy="395196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>
            <a:defPPr>
              <a:defRPr lang="en-US"/>
            </a:defPPr>
            <a:lvl1pPr mar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sz="1100">
                <a:solidFill>
                  <a:schemeClr val="dk1">
                    <a:lumMod val="75000"/>
                    <a:lumOff val="25000"/>
                  </a:schemeClr>
                </a:solidFill>
                <a:ea typeface="汉仪闫锐敏行楷简" panose="00020600040101010101" charset="-122"/>
              </a:rPr>
              <a:t>汇报时间：2024-01-10</a:t>
            </a:r>
            <a:endParaRPr lang="en-US" sz="1100">
              <a:solidFill>
                <a:schemeClr val="dk1">
                  <a:lumMod val="75000"/>
                  <a:lumOff val="2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8" name="文本占位符 6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600547" y="4646768"/>
            <a:ext cx="2023152" cy="329211"/>
          </a:xfrm>
          <a:prstGeom prst="rect">
            <a:avLst/>
          </a:prstGeom>
        </p:spPr>
        <p:txBody>
          <a:bodyPr vert="horz" lIns="101600" tIns="0" rIns="82550" bIns="0" rtlCol="0">
            <a:normAutofit fontScale="80000"/>
          </a:bodyPr>
          <a:lstStyle>
            <a:defPPr>
              <a:defRPr lang="en-US"/>
            </a:defPPr>
            <a:lvl1pPr mar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sz="1400">
                <a:solidFill>
                  <a:schemeClr val="dk1">
                    <a:lumMod val="85000"/>
                    <a:lumOff val="15000"/>
                  </a:schemeClr>
                </a:solidFill>
                <a:ea typeface="汉仪闫锐敏行楷简" panose="00020600040101010101" charset="-122"/>
              </a:rPr>
              <a:t>汇报人：小刺猬知识库</a:t>
            </a:r>
            <a:endParaRPr lang="en-US" sz="1400">
              <a:solidFill>
                <a:schemeClr val="dk1">
                  <a:lumMod val="85000"/>
                  <a:lumOff val="1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9" name="文本占位符 7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6566233" y="4646768"/>
            <a:ext cx="2023152" cy="329211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en-US"/>
            </a:defPPr>
            <a:lvl1pPr mar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100">
                <a:solidFill>
                  <a:schemeClr val="dk1">
                    <a:lumMod val="85000"/>
                    <a:lumOff val="15000"/>
                  </a:schemeClr>
                </a:solidFill>
                <a:ea typeface="汉仪闫锐敏行楷简" panose="00020600040101010101" charset="-122"/>
              </a:rPr>
              <a:t>202X/01/01</a:t>
            </a:r>
            <a:endParaRPr lang="en-US" altLang="zh-CN" sz="1100">
              <a:solidFill>
                <a:schemeClr val="dk1">
                  <a:lumMod val="85000"/>
                  <a:lumOff val="1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4793933" y="1992857"/>
            <a:ext cx="2604135" cy="822763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7200" b="1" kern="1200">
                <a:solidFill>
                  <a:schemeClr val="accent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>
                <a:solidFill>
                  <a:schemeClr val="accent1">
                    <a:lumMod val="50000"/>
                  </a:schemeClr>
                </a:solidFill>
              </a:rPr>
              <a:t>202X</a:t>
            </a:r>
            <a:endParaRPr lang="en-US" altLang="zh-CN" sz="60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2"/>
            </p:custDataLst>
          </p:nvPr>
        </p:nvSpPr>
        <p:spPr>
          <a:xfrm>
            <a:off x="7729029" y="161925"/>
            <a:ext cx="2690159" cy="76835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35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目录</a:t>
            </a:r>
            <a:endParaRPr lang="en-US" sz="35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2943225" y="250507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概述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1" name="淘宝店chenying0907 18"/>
          <p:cNvSpPr txBox="1"/>
          <p:nvPr>
            <p:custDataLst>
              <p:tags r:id="rId4"/>
            </p:custDataLst>
          </p:nvPr>
        </p:nvSpPr>
        <p:spPr>
          <a:xfrm>
            <a:off x="3484880" y="203018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01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6630035" y="250507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病因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5" name="淘宝店chenying0907 18"/>
          <p:cNvSpPr txBox="1"/>
          <p:nvPr>
            <p:custDataLst>
              <p:tags r:id="rId6"/>
            </p:custDataLst>
          </p:nvPr>
        </p:nvSpPr>
        <p:spPr>
          <a:xfrm>
            <a:off x="7171055" y="203018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02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7"/>
            </p:custDataLst>
          </p:nvPr>
        </p:nvSpPr>
        <p:spPr>
          <a:xfrm>
            <a:off x="2943225" y="3810000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传播方式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7" name="淘宝店chenying0907 18"/>
          <p:cNvSpPr txBox="1"/>
          <p:nvPr>
            <p:custDataLst>
              <p:tags r:id="rId8"/>
            </p:custDataLst>
          </p:nvPr>
        </p:nvSpPr>
        <p:spPr>
          <a:xfrm>
            <a:off x="3484880" y="333447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03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8" name="文本框 17"/>
          <p:cNvSpPr txBox="1"/>
          <p:nvPr>
            <p:custDataLst>
              <p:tags r:id="rId9"/>
            </p:custDataLst>
          </p:nvPr>
        </p:nvSpPr>
        <p:spPr>
          <a:xfrm>
            <a:off x="6630035" y="3810000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临床表现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9" name="淘宝店chenying0907 18"/>
          <p:cNvSpPr txBox="1"/>
          <p:nvPr>
            <p:custDataLst>
              <p:tags r:id="rId10"/>
            </p:custDataLst>
          </p:nvPr>
        </p:nvSpPr>
        <p:spPr>
          <a:xfrm>
            <a:off x="7171055" y="333447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04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2940685" y="511492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治疗原则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7" name="淘宝店chenying0907 18"/>
          <p:cNvSpPr txBox="1"/>
          <p:nvPr>
            <p:custDataLst>
              <p:tags r:id="rId12"/>
            </p:custDataLst>
          </p:nvPr>
        </p:nvSpPr>
        <p:spPr>
          <a:xfrm>
            <a:off x="3482340" y="4639401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05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2"/>
            </p:custDataLst>
          </p:nvPr>
        </p:nvSpPr>
        <p:spPr>
          <a:xfrm>
            <a:off x="7729029" y="161925"/>
            <a:ext cx="2690159" cy="76835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35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目录</a:t>
            </a:r>
            <a:endParaRPr lang="en-US" sz="35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27" name="文本框 26"/>
          <p:cNvSpPr txBox="1"/>
          <p:nvPr>
            <p:custDataLst>
              <p:tags r:id="rId3"/>
            </p:custDataLst>
          </p:nvPr>
        </p:nvSpPr>
        <p:spPr>
          <a:xfrm>
            <a:off x="2943225" y="2826883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护理评估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28" name="淘宝店chenying0907 18"/>
          <p:cNvSpPr txBox="1"/>
          <p:nvPr>
            <p:custDataLst>
              <p:tags r:id="rId4"/>
            </p:custDataLst>
          </p:nvPr>
        </p:nvSpPr>
        <p:spPr>
          <a:xfrm>
            <a:off x="3484880" y="2351994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01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29" name="文本框 28"/>
          <p:cNvSpPr txBox="1"/>
          <p:nvPr>
            <p:custDataLst>
              <p:tags r:id="rId5"/>
            </p:custDataLst>
          </p:nvPr>
        </p:nvSpPr>
        <p:spPr>
          <a:xfrm>
            <a:off x="6630035" y="2826883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护理问题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30" name="淘宝店chenying0907 18"/>
          <p:cNvSpPr txBox="1"/>
          <p:nvPr>
            <p:custDataLst>
              <p:tags r:id="rId6"/>
            </p:custDataLst>
          </p:nvPr>
        </p:nvSpPr>
        <p:spPr>
          <a:xfrm>
            <a:off x="7171055" y="2351994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02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31" name="文本框 30"/>
          <p:cNvSpPr txBox="1"/>
          <p:nvPr>
            <p:custDataLst>
              <p:tags r:id="rId7"/>
            </p:custDataLst>
          </p:nvPr>
        </p:nvSpPr>
        <p:spPr>
          <a:xfrm>
            <a:off x="2943225" y="4491264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护理措施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32" name="淘宝店chenying0907 18"/>
          <p:cNvSpPr txBox="1"/>
          <p:nvPr>
            <p:custDataLst>
              <p:tags r:id="rId8"/>
            </p:custDataLst>
          </p:nvPr>
        </p:nvSpPr>
        <p:spPr>
          <a:xfrm>
            <a:off x="3484880" y="4015740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03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33" name="文本框 32"/>
          <p:cNvSpPr txBox="1"/>
          <p:nvPr>
            <p:custDataLst>
              <p:tags r:id="rId9"/>
            </p:custDataLst>
          </p:nvPr>
        </p:nvSpPr>
        <p:spPr>
          <a:xfrm>
            <a:off x="6630035" y="4491264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健康教育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34" name="淘宝店chenying0907 18"/>
          <p:cNvSpPr txBox="1"/>
          <p:nvPr>
            <p:custDataLst>
              <p:tags r:id="rId10"/>
            </p:custDataLst>
          </p:nvPr>
        </p:nvSpPr>
        <p:spPr>
          <a:xfrm>
            <a:off x="7171055" y="4015740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04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01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概述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" name="组合 51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53" name="直接连接符 52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>
            <p:custDataLst>
              <p:tags r:id="rId8"/>
            </p:custDataLst>
          </p:nvPr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9"/>
            </p:custDataLst>
          </p:nvPr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10"/>
            </p:custDataLst>
          </p:nvPr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>
            <p:custDataLst>
              <p:tags r:id="rId11"/>
            </p:custDataLst>
          </p:nvPr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12"/>
            </p:custDataLst>
          </p:nvPr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13"/>
            </p:custDataLst>
          </p:nvPr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4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>
            <p:custDataLst>
              <p:tags r:id="rId14"/>
            </p:custDataLst>
          </p:nvPr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>
            <p:custDataLst>
              <p:tags r:id="rId15"/>
            </p:custDataLst>
          </p:nvPr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>
            <p:custDataLst>
              <p:tags r:id="rId16"/>
            </p:custDataLst>
          </p:nvPr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>
            <p:custDataLst>
              <p:tags r:id="rId17"/>
            </p:custDataLst>
          </p:nvPr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>
            <p:custDataLst>
              <p:tags r:id="rId18"/>
            </p:custDataLst>
          </p:nvPr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19"/>
            </p:custDataLst>
          </p:nvPr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>
            <p:custDataLst>
              <p:tags r:id="rId20"/>
            </p:custDataLst>
          </p:nvPr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>
            <p:custDataLst>
              <p:tags r:id="rId21"/>
            </p:custDataLst>
          </p:nvPr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>
            <p:custDataLst>
              <p:tags r:id="rId22"/>
            </p:custDataLst>
          </p:nvPr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>
            <p:custDataLst>
              <p:tags r:id="rId23"/>
            </p:custDataLst>
          </p:nvPr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4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>
            <p:custDataLst>
              <p:tags r:id="rId24"/>
            </p:custDataLst>
          </p:nvPr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4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>
            <p:custDataLst>
              <p:tags r:id="rId25"/>
            </p:custDataLst>
          </p:nvPr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>
            <p:custDataLst>
              <p:tags r:id="rId26"/>
            </p:custDataLst>
          </p:nvPr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>
            <p:custDataLst>
              <p:tags r:id="rId27"/>
            </p:custDataLst>
          </p:nvPr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>
            <p:custDataLst>
              <p:tags r:id="rId28"/>
            </p:custDataLst>
          </p:nvPr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>
            <p:custDataLst>
              <p:tags r:id="rId29"/>
            </p:custDataLst>
          </p:nvPr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>
            <p:custDataLst>
              <p:tags r:id="rId30"/>
            </p:custDataLst>
          </p:nvPr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滴虫阴道炎是一种常见的阴道炎，由阴道毛滴虫引起。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6" name="AutoShape 26"/>
          <p:cNvSpPr/>
          <p:nvPr>
            <p:custDataLst>
              <p:tags r:id="rId31"/>
            </p:custDataLst>
          </p:nvPr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滴虫阴道炎的症状包括阴道瘙痒、疼痛、灼热等，同时可能伴有分泌物增多、颜色改变等症状。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7" name="AutoShape 27"/>
          <p:cNvSpPr/>
          <p:nvPr>
            <p:custDataLst>
              <p:tags r:id="rId32"/>
            </p:custDataLst>
          </p:nvPr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滴虫阴道炎通常通过性交传播，但也可以通过其他方式传播。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>
            <p:custDataLst>
              <p:tags r:id="rId33"/>
            </p:custDataLst>
          </p:nvPr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治疗滴虫阴道炎的方法包括使用抗菌药物、保持个人卫生、避免不洁性交等。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>
            <p:custDataLst>
              <p:tags r:id="rId34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概述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02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病因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3" name="组合 62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64" name="直接连接符 6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直接连接符 64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TextBox 3"/>
          <p:cNvSpPr txBox="1"/>
          <p:nvPr>
            <p:custDataLst>
              <p:tags r:id="rId7"/>
            </p:custDataLst>
          </p:nvPr>
        </p:nvSpPr>
        <p:spPr>
          <a:xfrm>
            <a:off x="1829435" y="1605280"/>
            <a:ext cx="4088130" cy="6451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阴道毛滴虫是一种厌氧寄生原虫，呈梨形，无色透明，体积约为多核白细胞的2～3倍。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>
            <p:custDataLst>
              <p:tags r:id="rId8"/>
            </p:custDataLst>
          </p:nvPr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>
            <p:custDataLst>
              <p:tags r:id="rId9"/>
            </p:custDataLst>
          </p:nvPr>
        </p:nvSpPr>
        <p:spPr>
          <a:xfrm>
            <a:off x="1858010" y="4845685"/>
            <a:ext cx="4059555" cy="6451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阴道毛滴虫消耗或吞噬阴道上皮细胞内的糖原，阻碍乳酸生成，使阴道pH值升高。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9" name="AutoShape 9"/>
          <p:cNvSpPr/>
          <p:nvPr>
            <p:custDataLst>
              <p:tags r:id="rId10"/>
            </p:custDataLst>
          </p:nvPr>
        </p:nvSpPr>
        <p:spPr>
          <a:xfrm>
            <a:off x="626745" y="4993005"/>
            <a:ext cx="759460" cy="7594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1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778510" y="5337810"/>
            <a:ext cx="123190" cy="250190"/>
          </a:xfrm>
          <a:custGeom>
            <a:rect l="l" t="t" r="r" b="b"/>
            <a:pathLst>
              <a:path w="54" h="109">
                <a:moveTo>
                  <a:pt x="41" y="13"/>
                </a:moveTo>
                <a:cubicBezTo>
                  <a:pt x="41" y="47"/>
                  <a:pt x="41" y="47"/>
                  <a:pt x="41" y="47"/>
                </a:cubicBezTo>
                <a:cubicBezTo>
                  <a:pt x="13" y="47"/>
                  <a:pt x="13" y="47"/>
                  <a:pt x="13" y="47"/>
                </a:cubicBezTo>
                <a:cubicBezTo>
                  <a:pt x="13" y="13"/>
                  <a:pt x="13" y="13"/>
                  <a:pt x="13" y="13"/>
                </a:cubicBezTo>
                <a:cubicBezTo>
                  <a:pt x="41" y="13"/>
                  <a:pt x="41" y="13"/>
                  <a:pt x="41" y="13"/>
                </a:cubicBezTo>
                <a:moveTo>
                  <a:pt x="50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5"/>
                </a:cubicBezTo>
                <a:cubicBezTo>
                  <a:pt x="0" y="105"/>
                  <a:pt x="0" y="105"/>
                  <a:pt x="0" y="105"/>
                </a:cubicBezTo>
                <a:cubicBezTo>
                  <a:pt x="0" y="107"/>
                  <a:pt x="2" y="109"/>
                  <a:pt x="4" y="109"/>
                </a:cubicBezTo>
                <a:cubicBezTo>
                  <a:pt x="50" y="109"/>
                  <a:pt x="50" y="109"/>
                  <a:pt x="50" y="109"/>
                </a:cubicBezTo>
                <a:cubicBezTo>
                  <a:pt x="52" y="109"/>
                  <a:pt x="54" y="107"/>
                  <a:pt x="54" y="105"/>
                </a:cubicBezTo>
                <a:cubicBezTo>
                  <a:pt x="54" y="5"/>
                  <a:pt x="54" y="5"/>
                  <a:pt x="54" y="5"/>
                </a:cubicBezTo>
                <a:cubicBezTo>
                  <a:pt x="54" y="2"/>
                  <a:pt x="52" y="0"/>
                  <a:pt x="5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32180" y="5278120"/>
            <a:ext cx="125095" cy="309245"/>
          </a:xfrm>
          <a:custGeom>
            <a:rect l="l" t="t" r="r" b="b"/>
            <a:pathLst>
              <a:path w="55" h="135">
                <a:moveTo>
                  <a:pt x="42" y="13"/>
                </a:moveTo>
                <a:cubicBezTo>
                  <a:pt x="42" y="81"/>
                  <a:pt x="42" y="81"/>
                  <a:pt x="42" y="81"/>
                </a:cubicBezTo>
                <a:cubicBezTo>
                  <a:pt x="13" y="81"/>
                  <a:pt x="13" y="81"/>
                  <a:pt x="13" y="81"/>
                </a:cubicBezTo>
                <a:cubicBezTo>
                  <a:pt x="13" y="13"/>
                  <a:pt x="13" y="13"/>
                  <a:pt x="13" y="13"/>
                </a:cubicBezTo>
                <a:cubicBezTo>
                  <a:pt x="42" y="13"/>
                  <a:pt x="42" y="13"/>
                  <a:pt x="42" y="13"/>
                </a:cubicBezTo>
                <a:moveTo>
                  <a:pt x="51" y="0"/>
                </a:moveTo>
                <a:cubicBezTo>
                  <a:pt x="5" y="0"/>
                  <a:pt x="5" y="0"/>
                  <a:pt x="5" y="0"/>
                </a:cubicBezTo>
                <a:cubicBezTo>
                  <a:pt x="2" y="0"/>
                  <a:pt x="0" y="2"/>
                  <a:pt x="0" y="5"/>
                </a:cubicBezTo>
                <a:cubicBezTo>
                  <a:pt x="0" y="131"/>
                  <a:pt x="0" y="131"/>
                  <a:pt x="0" y="131"/>
                </a:cubicBezTo>
                <a:cubicBezTo>
                  <a:pt x="0" y="133"/>
                  <a:pt x="2" y="135"/>
                  <a:pt x="5" y="135"/>
                </a:cubicBezTo>
                <a:cubicBezTo>
                  <a:pt x="51" y="135"/>
                  <a:pt x="51" y="135"/>
                  <a:pt x="51" y="135"/>
                </a:cubicBezTo>
                <a:cubicBezTo>
                  <a:pt x="53" y="135"/>
                  <a:pt x="55" y="133"/>
                  <a:pt x="55" y="131"/>
                </a:cubicBezTo>
                <a:cubicBezTo>
                  <a:pt x="55" y="5"/>
                  <a:pt x="55" y="5"/>
                  <a:pt x="55" y="5"/>
                </a:cubicBezTo>
                <a:cubicBezTo>
                  <a:pt x="55" y="2"/>
                  <a:pt x="53" y="0"/>
                  <a:pt x="5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89660" y="5175250"/>
            <a:ext cx="125730" cy="412750"/>
          </a:xfrm>
          <a:custGeom>
            <a:rect l="l" t="t" r="r" b="b"/>
            <a:pathLst>
              <a:path w="55" h="180">
                <a:moveTo>
                  <a:pt x="42" y="13"/>
                </a:moveTo>
                <a:cubicBezTo>
                  <a:pt x="42" y="96"/>
                  <a:pt x="42" y="96"/>
                  <a:pt x="42" y="96"/>
                </a:cubicBezTo>
                <a:cubicBezTo>
                  <a:pt x="13" y="96"/>
                  <a:pt x="13" y="96"/>
                  <a:pt x="13" y="96"/>
                </a:cubicBezTo>
                <a:cubicBezTo>
                  <a:pt x="13" y="13"/>
                  <a:pt x="13" y="13"/>
                  <a:pt x="13" y="13"/>
                </a:cubicBezTo>
                <a:cubicBezTo>
                  <a:pt x="42" y="13"/>
                  <a:pt x="42" y="13"/>
                  <a:pt x="42" y="13"/>
                </a:cubicBezTo>
                <a:moveTo>
                  <a:pt x="50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176"/>
                  <a:pt x="0" y="176"/>
                  <a:pt x="0" y="176"/>
                </a:cubicBezTo>
                <a:cubicBezTo>
                  <a:pt x="0" y="178"/>
                  <a:pt x="2" y="180"/>
                  <a:pt x="4" y="180"/>
                </a:cubicBezTo>
                <a:cubicBezTo>
                  <a:pt x="50" y="180"/>
                  <a:pt x="50" y="180"/>
                  <a:pt x="50" y="180"/>
                </a:cubicBezTo>
                <a:cubicBezTo>
                  <a:pt x="53" y="180"/>
                  <a:pt x="55" y="178"/>
                  <a:pt x="55" y="176"/>
                </a:cubicBezTo>
                <a:cubicBezTo>
                  <a:pt x="55" y="4"/>
                  <a:pt x="55" y="4"/>
                  <a:pt x="55" y="4"/>
                </a:cubicBezTo>
                <a:cubicBezTo>
                  <a:pt x="55" y="2"/>
                  <a:pt x="53" y="0"/>
                  <a:pt x="5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>
            <p:custDataLst>
              <p:tags r:id="rId11"/>
            </p:custDataLst>
          </p:nvPr>
        </p:nvSpPr>
        <p:spPr>
          <a:xfrm>
            <a:off x="1829435" y="3220720"/>
            <a:ext cx="3945255" cy="6451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鞭毛随波动膜的波动而活动，适宜在25～40℃、pH值为5.2～6.6的温暖、潮湿的环境中生长。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>
            <p:custDataLst>
              <p:tags r:id="rId12"/>
            </p:custDataLst>
          </p:nvPr>
        </p:nvSpPr>
        <p:spPr>
          <a:xfrm>
            <a:off x="617220" y="3366135"/>
            <a:ext cx="759460" cy="7594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94385" y="3504565"/>
            <a:ext cx="405130" cy="482600"/>
          </a:xfrm>
          <a:custGeom>
            <a:rect l="l" t="t" r="r" b="b"/>
            <a:pathLst>
              <a:path w="156" h="178">
                <a:moveTo>
                  <a:pt x="145" y="22"/>
                </a:moveTo>
                <a:cubicBezTo>
                  <a:pt x="134" y="22"/>
                  <a:pt x="134" y="22"/>
                  <a:pt x="134" y="22"/>
                </a:cubicBezTo>
                <a:cubicBezTo>
                  <a:pt x="134" y="11"/>
                  <a:pt x="134" y="11"/>
                  <a:pt x="134" y="11"/>
                </a:cubicBezTo>
                <a:cubicBezTo>
                  <a:pt x="134" y="5"/>
                  <a:pt x="129" y="0"/>
                  <a:pt x="123" y="0"/>
                </a:cubicBezTo>
                <a:cubicBezTo>
                  <a:pt x="11" y="0"/>
                  <a:pt x="11" y="0"/>
                  <a:pt x="11" y="0"/>
                </a:cubicBezTo>
                <a:cubicBezTo>
                  <a:pt x="5" y="0"/>
                  <a:pt x="0" y="5"/>
                  <a:pt x="0" y="11"/>
                </a:cubicBezTo>
                <a:cubicBezTo>
                  <a:pt x="0" y="145"/>
                  <a:pt x="0" y="145"/>
                  <a:pt x="0" y="145"/>
                </a:cubicBezTo>
                <a:cubicBezTo>
                  <a:pt x="0" y="151"/>
                  <a:pt x="5" y="156"/>
                  <a:pt x="11" y="156"/>
                </a:cubicBezTo>
                <a:cubicBezTo>
                  <a:pt x="22" y="156"/>
                  <a:pt x="22" y="156"/>
                  <a:pt x="22" y="156"/>
                </a:cubicBezTo>
                <a:cubicBezTo>
                  <a:pt x="22" y="167"/>
                  <a:pt x="22" y="167"/>
                  <a:pt x="22" y="167"/>
                </a:cubicBezTo>
                <a:cubicBezTo>
                  <a:pt x="22" y="173"/>
                  <a:pt x="27" y="178"/>
                  <a:pt x="33" y="178"/>
                </a:cubicBezTo>
                <a:cubicBezTo>
                  <a:pt x="145" y="178"/>
                  <a:pt x="145" y="178"/>
                  <a:pt x="145" y="178"/>
                </a:cubicBezTo>
                <a:cubicBezTo>
                  <a:pt x="151" y="178"/>
                  <a:pt x="156" y="173"/>
                  <a:pt x="156" y="167"/>
                </a:cubicBezTo>
                <a:cubicBezTo>
                  <a:pt x="156" y="33"/>
                  <a:pt x="156" y="33"/>
                  <a:pt x="156" y="33"/>
                </a:cubicBezTo>
                <a:cubicBezTo>
                  <a:pt x="156" y="27"/>
                  <a:pt x="151" y="22"/>
                  <a:pt x="145" y="22"/>
                </a:cubicBezTo>
                <a:close/>
                <a:moveTo>
                  <a:pt x="11" y="145"/>
                </a:moveTo>
                <a:cubicBezTo>
                  <a:pt x="11" y="11"/>
                  <a:pt x="11" y="11"/>
                  <a:pt x="11" y="11"/>
                </a:cubicBezTo>
                <a:cubicBezTo>
                  <a:pt x="123" y="11"/>
                  <a:pt x="123" y="11"/>
                  <a:pt x="123" y="11"/>
                </a:cubicBezTo>
                <a:cubicBezTo>
                  <a:pt x="123" y="145"/>
                  <a:pt x="123" y="145"/>
                  <a:pt x="123" y="145"/>
                </a:cubicBezTo>
                <a:lnTo>
                  <a:pt x="11" y="145"/>
                </a:lnTo>
                <a:close/>
                <a:moveTo>
                  <a:pt x="145" y="167"/>
                </a:moveTo>
                <a:cubicBezTo>
                  <a:pt x="33" y="167"/>
                  <a:pt x="33" y="167"/>
                  <a:pt x="33" y="167"/>
                </a:cubicBezTo>
                <a:cubicBezTo>
                  <a:pt x="33" y="156"/>
                  <a:pt x="33" y="156"/>
                  <a:pt x="33" y="156"/>
                </a:cubicBezTo>
                <a:cubicBezTo>
                  <a:pt x="123" y="156"/>
                  <a:pt x="123" y="156"/>
                  <a:pt x="123" y="156"/>
                </a:cubicBezTo>
                <a:cubicBezTo>
                  <a:pt x="129" y="156"/>
                  <a:pt x="134" y="151"/>
                  <a:pt x="134" y="145"/>
                </a:cubicBezTo>
                <a:cubicBezTo>
                  <a:pt x="134" y="33"/>
                  <a:pt x="134" y="33"/>
                  <a:pt x="134" y="33"/>
                </a:cubicBezTo>
                <a:cubicBezTo>
                  <a:pt x="145" y="33"/>
                  <a:pt x="145" y="33"/>
                  <a:pt x="145" y="33"/>
                </a:cubicBezTo>
                <a:lnTo>
                  <a:pt x="145" y="16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11225" y="3594735"/>
            <a:ext cx="173990" cy="29210"/>
          </a:xfrm>
          <a:custGeom>
            <a:rect l="l" t="t" r="r" b="b"/>
            <a:pathLst>
              <a:path w="67" h="11">
                <a:moveTo>
                  <a:pt x="61" y="0"/>
                </a:moveTo>
                <a:cubicBezTo>
                  <a:pt x="5" y="0"/>
                  <a:pt x="5" y="0"/>
                  <a:pt x="5" y="0"/>
                </a:cubicBezTo>
                <a:cubicBezTo>
                  <a:pt x="2" y="0"/>
                  <a:pt x="0" y="3"/>
                  <a:pt x="0" y="6"/>
                </a:cubicBezTo>
                <a:cubicBezTo>
                  <a:pt x="0" y="9"/>
                  <a:pt x="2" y="11"/>
                  <a:pt x="5" y="11"/>
                </a:cubicBezTo>
                <a:cubicBezTo>
                  <a:pt x="61" y="11"/>
                  <a:pt x="61" y="11"/>
                  <a:pt x="61" y="11"/>
                </a:cubicBezTo>
                <a:cubicBezTo>
                  <a:pt x="64" y="11"/>
                  <a:pt x="67" y="9"/>
                  <a:pt x="67" y="6"/>
                </a:cubicBezTo>
                <a:cubicBezTo>
                  <a:pt x="67" y="3"/>
                  <a:pt x="64" y="0"/>
                  <a:pt x="6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50900" y="3686810"/>
            <a:ext cx="234315" cy="29210"/>
          </a:xfrm>
          <a:custGeom>
            <a:rect l="l" t="t" r="r" b="b"/>
            <a:pathLst>
              <a:path w="90" h="11">
                <a:moveTo>
                  <a:pt x="84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2"/>
                  <a:pt x="0" y="5"/>
                </a:cubicBezTo>
                <a:cubicBezTo>
                  <a:pt x="0" y="8"/>
                  <a:pt x="3" y="11"/>
                  <a:pt x="6" y="11"/>
                </a:cubicBezTo>
                <a:cubicBezTo>
                  <a:pt x="84" y="11"/>
                  <a:pt x="84" y="11"/>
                  <a:pt x="84" y="11"/>
                </a:cubicBezTo>
                <a:cubicBezTo>
                  <a:pt x="87" y="11"/>
                  <a:pt x="90" y="8"/>
                  <a:pt x="90" y="5"/>
                </a:cubicBezTo>
                <a:cubicBezTo>
                  <a:pt x="90" y="2"/>
                  <a:pt x="87" y="0"/>
                  <a:pt x="8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50900" y="3746500"/>
            <a:ext cx="234315" cy="29210"/>
          </a:xfrm>
          <a:custGeom>
            <a:rect l="l" t="t" r="r" b="b"/>
            <a:pathLst>
              <a:path w="90" h="11">
                <a:moveTo>
                  <a:pt x="84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6"/>
                </a:cubicBezTo>
                <a:cubicBezTo>
                  <a:pt x="0" y="9"/>
                  <a:pt x="3" y="11"/>
                  <a:pt x="6" y="11"/>
                </a:cubicBezTo>
                <a:cubicBezTo>
                  <a:pt x="84" y="11"/>
                  <a:pt x="84" y="11"/>
                  <a:pt x="84" y="11"/>
                </a:cubicBezTo>
                <a:cubicBezTo>
                  <a:pt x="87" y="11"/>
                  <a:pt x="90" y="9"/>
                  <a:pt x="90" y="6"/>
                </a:cubicBezTo>
                <a:cubicBezTo>
                  <a:pt x="90" y="3"/>
                  <a:pt x="87" y="0"/>
                  <a:pt x="8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0900" y="3804920"/>
            <a:ext cx="234315" cy="32385"/>
          </a:xfrm>
          <a:custGeom>
            <a:rect l="l" t="t" r="r" b="b"/>
            <a:pathLst>
              <a:path w="90" h="12">
                <a:moveTo>
                  <a:pt x="84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6"/>
                </a:cubicBezTo>
                <a:cubicBezTo>
                  <a:pt x="0" y="9"/>
                  <a:pt x="3" y="12"/>
                  <a:pt x="6" y="12"/>
                </a:cubicBezTo>
                <a:cubicBezTo>
                  <a:pt x="84" y="12"/>
                  <a:pt x="84" y="12"/>
                  <a:pt x="84" y="12"/>
                </a:cubicBezTo>
                <a:cubicBezTo>
                  <a:pt x="87" y="12"/>
                  <a:pt x="90" y="9"/>
                  <a:pt x="90" y="6"/>
                </a:cubicBezTo>
                <a:cubicBezTo>
                  <a:pt x="90" y="3"/>
                  <a:pt x="87" y="0"/>
                  <a:pt x="8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>
            <p:custDataLst>
              <p:tags r:id="rId13"/>
            </p:custDataLst>
          </p:nvPr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>
            <p:custDataLst>
              <p:tags r:id="rId14"/>
            </p:custDataLst>
          </p:nvPr>
        </p:nvSpPr>
        <p:spPr>
          <a:xfrm>
            <a:off x="7644130" y="1605280"/>
            <a:ext cx="3926205" cy="6451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虫体顶端有4根鞭毛，体侧有波动膜，后端尖并有轴柱凸出。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>
            <p:custDataLst>
              <p:tags r:id="rId15"/>
            </p:custDataLst>
          </p:nvPr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>
            <p:custDataLst>
              <p:tags r:id="rId16"/>
            </p:custDataLst>
          </p:nvPr>
        </p:nvSpPr>
        <p:spPr>
          <a:xfrm>
            <a:off x="7644130" y="3220720"/>
            <a:ext cx="3926205" cy="6451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月经后阴道pH值接近中性，导致阴道毛滴虫于月经前后大量繁殖，引发炎症发作。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3" name="AutoShape 33"/>
          <p:cNvSpPr/>
          <p:nvPr>
            <p:custDataLst>
              <p:tags r:id="rId17"/>
            </p:custDataLst>
          </p:nvPr>
        </p:nvSpPr>
        <p:spPr>
          <a:xfrm>
            <a:off x="6408420" y="5005705"/>
            <a:ext cx="751205" cy="7512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833235" y="5433060"/>
            <a:ext cx="192405" cy="189230"/>
          </a:xfrm>
          <a:custGeom>
            <a:rect l="l" t="t" r="r" b="b"/>
            <a:pathLst>
              <a:path w="75" h="74">
                <a:moveTo>
                  <a:pt x="68" y="42"/>
                </a:moveTo>
                <a:cubicBezTo>
                  <a:pt x="25" y="0"/>
                  <a:pt x="25" y="0"/>
                  <a:pt x="25" y="0"/>
                </a:cubicBezTo>
                <a:cubicBezTo>
                  <a:pt x="19" y="10"/>
                  <a:pt x="10" y="18"/>
                  <a:pt x="0" y="24"/>
                </a:cubicBezTo>
                <a:cubicBezTo>
                  <a:pt x="43" y="67"/>
                  <a:pt x="43" y="67"/>
                  <a:pt x="43" y="67"/>
                </a:cubicBezTo>
                <a:cubicBezTo>
                  <a:pt x="50" y="74"/>
                  <a:pt x="61" y="74"/>
                  <a:pt x="68" y="67"/>
                </a:cubicBezTo>
                <a:cubicBezTo>
                  <a:pt x="75" y="60"/>
                  <a:pt x="75" y="49"/>
                  <a:pt x="68" y="4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543040" y="5140325"/>
            <a:ext cx="356870" cy="358775"/>
          </a:xfrm>
          <a:custGeom>
            <a:rect l="l" t="t" r="r" b="b"/>
            <a:pathLst>
              <a:path w="139" h="140">
                <a:moveTo>
                  <a:pt x="139" y="70"/>
                </a:moveTo>
                <a:cubicBezTo>
                  <a:pt x="139" y="31"/>
                  <a:pt x="108" y="0"/>
                  <a:pt x="70" y="0"/>
                </a:cubicBezTo>
                <a:cubicBezTo>
                  <a:pt x="31" y="0"/>
                  <a:pt x="0" y="31"/>
                  <a:pt x="0" y="70"/>
                </a:cubicBezTo>
                <a:cubicBezTo>
                  <a:pt x="0" y="108"/>
                  <a:pt x="31" y="140"/>
                  <a:pt x="70" y="140"/>
                </a:cubicBezTo>
                <a:cubicBezTo>
                  <a:pt x="108" y="140"/>
                  <a:pt x="139" y="108"/>
                  <a:pt x="139" y="70"/>
                </a:cubicBezTo>
                <a:close/>
                <a:moveTo>
                  <a:pt x="70" y="122"/>
                </a:moveTo>
                <a:cubicBezTo>
                  <a:pt x="41" y="122"/>
                  <a:pt x="17" y="99"/>
                  <a:pt x="17" y="70"/>
                </a:cubicBezTo>
                <a:cubicBezTo>
                  <a:pt x="17" y="41"/>
                  <a:pt x="41" y="17"/>
                  <a:pt x="70" y="17"/>
                </a:cubicBezTo>
                <a:cubicBezTo>
                  <a:pt x="98" y="17"/>
                  <a:pt x="122" y="41"/>
                  <a:pt x="122" y="70"/>
                </a:cubicBezTo>
                <a:cubicBezTo>
                  <a:pt x="122" y="99"/>
                  <a:pt x="98" y="122"/>
                  <a:pt x="70" y="1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617970" y="5215255"/>
            <a:ext cx="106045" cy="104775"/>
          </a:xfrm>
          <a:custGeom>
            <a:rect l="l" t="t" r="r" b="b"/>
            <a:pathLst>
              <a:path w="41" h="41">
                <a:moveTo>
                  <a:pt x="0" y="41"/>
                </a:moveTo>
                <a:cubicBezTo>
                  <a:pt x="12" y="41"/>
                  <a:pt x="12" y="41"/>
                  <a:pt x="12" y="41"/>
                </a:cubicBezTo>
                <a:cubicBezTo>
                  <a:pt x="12" y="25"/>
                  <a:pt x="25" y="12"/>
                  <a:pt x="41" y="12"/>
                </a:cubicBezTo>
                <a:cubicBezTo>
                  <a:pt x="41" y="0"/>
                  <a:pt x="41" y="0"/>
                  <a:pt x="41" y="0"/>
                </a:cubicBezTo>
                <a:cubicBezTo>
                  <a:pt x="18" y="0"/>
                  <a:pt x="0" y="18"/>
                  <a:pt x="0" y="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>
            <p:custDataLst>
              <p:tags r:id="rId18"/>
            </p:custDataLst>
          </p:nvPr>
        </p:nvSpPr>
        <p:spPr>
          <a:xfrm>
            <a:off x="7644130" y="4845685"/>
            <a:ext cx="3926205" cy="6451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阴道毛滴虫可侵入尿道或尿道旁腺、膀胱。肾盂以及男性的包皮皱褶、尿道、前列腺等处。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61" name="TextBox 61"/>
          <p:cNvSpPr txBox="1"/>
          <p:nvPr>
            <p:custDataLst>
              <p:tags r:id="rId19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病因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03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传播方式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1" name="组合 410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412" name="直接连接符 411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3" name="直接连接符 412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4" name="直接连接符 413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0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AutoShape 3"/>
          <p:cNvSpPr/>
          <p:nvPr>
            <p:custDataLst>
              <p:tags r:id="rId7"/>
            </p:custDataLst>
          </p:nvPr>
        </p:nvSpPr>
        <p:spPr>
          <a:xfrm>
            <a:off x="962660" y="1984375"/>
            <a:ext cx="347345" cy="37909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8"/>
            </p:custDataLst>
          </p:nvPr>
        </p:nvSpPr>
        <p:spPr>
          <a:xfrm rot="457219">
            <a:off x="854710" y="1877695"/>
            <a:ext cx="98425" cy="54356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9"/>
            </p:custDataLst>
          </p:nvPr>
        </p:nvSpPr>
        <p:spPr>
          <a:xfrm rot="21142780" flipH="1">
            <a:off x="1319530" y="1877695"/>
            <a:ext cx="98425" cy="5486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>
            <p:custDataLst>
              <p:tags r:id="rId10"/>
            </p:custDataLst>
          </p:nvPr>
        </p:nvSpPr>
        <p:spPr>
          <a:xfrm rot="21437230" flipH="1">
            <a:off x="1168400" y="2264410"/>
            <a:ext cx="156845" cy="8661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11"/>
            </p:custDataLst>
          </p:nvPr>
        </p:nvSpPr>
        <p:spPr>
          <a:xfrm rot="162769">
            <a:off x="943610" y="2264410"/>
            <a:ext cx="156845" cy="8661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>
            <p:custDataLst>
              <p:tags r:id="rId12"/>
            </p:custDataLst>
          </p:nvPr>
        </p:nvSpPr>
        <p:spPr>
          <a:xfrm>
            <a:off x="1014730" y="1449070"/>
            <a:ext cx="234315" cy="30480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>
            <p:custDataLst>
              <p:tags r:id="rId13"/>
            </p:custDataLst>
          </p:nvPr>
        </p:nvSpPr>
        <p:spPr>
          <a:xfrm>
            <a:off x="875030" y="1732915"/>
            <a:ext cx="514350" cy="29718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>
            <p:custDataLst>
              <p:tags r:id="rId14"/>
            </p:custDataLst>
          </p:nvPr>
        </p:nvSpPr>
        <p:spPr>
          <a:xfrm>
            <a:off x="1102995" y="1782445"/>
            <a:ext cx="59690" cy="44450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>
            <p:custDataLst>
              <p:tags r:id="rId15"/>
            </p:custDataLst>
          </p:nvPr>
        </p:nvSpPr>
        <p:spPr>
          <a:xfrm>
            <a:off x="6942455" y="1984375"/>
            <a:ext cx="335915" cy="37909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16"/>
            </p:custDataLst>
          </p:nvPr>
        </p:nvSpPr>
        <p:spPr>
          <a:xfrm rot="457219">
            <a:off x="6843395" y="1877695"/>
            <a:ext cx="98425" cy="54356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>
            <p:custDataLst>
              <p:tags r:id="rId17"/>
            </p:custDataLst>
          </p:nvPr>
        </p:nvSpPr>
        <p:spPr>
          <a:xfrm rot="21142780" flipH="1">
            <a:off x="7280910" y="1877695"/>
            <a:ext cx="98425" cy="5486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>
            <p:custDataLst>
              <p:tags r:id="rId18"/>
            </p:custDataLst>
          </p:nvPr>
        </p:nvSpPr>
        <p:spPr>
          <a:xfrm>
            <a:off x="6867525" y="1449070"/>
            <a:ext cx="494665" cy="58102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>
            <p:custDataLst>
              <p:tags r:id="rId19"/>
            </p:custDataLst>
          </p:nvPr>
        </p:nvSpPr>
        <p:spPr>
          <a:xfrm rot="21437230" flipH="1">
            <a:off x="7138670" y="2267585"/>
            <a:ext cx="156845" cy="8661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>
            <p:custDataLst>
              <p:tags r:id="rId20"/>
            </p:custDataLst>
          </p:nvPr>
        </p:nvSpPr>
        <p:spPr>
          <a:xfrm rot="162769">
            <a:off x="6922770" y="2267585"/>
            <a:ext cx="156845" cy="8661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>
            <p:custDataLst>
              <p:tags r:id="rId21"/>
            </p:custDataLst>
          </p:nvPr>
        </p:nvSpPr>
        <p:spPr>
          <a:xfrm>
            <a:off x="1664335" y="1758950"/>
            <a:ext cx="1897380" cy="6324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>
            <p:custDataLst>
              <p:tags r:id="rId22"/>
            </p:custDataLst>
          </p:nvPr>
        </p:nvSpPr>
        <p:spPr>
          <a:xfrm>
            <a:off x="1664335" y="2677795"/>
            <a:ext cx="1897380" cy="285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直接传播</a:t>
            </a:r>
            <a:endParaRPr lang="en-US" sz="1575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>
            <p:custDataLst>
              <p:tags r:id="rId23"/>
            </p:custDataLst>
          </p:nvPr>
        </p:nvSpPr>
        <p:spPr>
          <a:xfrm>
            <a:off x="7583805" y="1758950"/>
            <a:ext cx="1897380" cy="6324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>
            <p:custDataLst>
              <p:tags r:id="rId24"/>
            </p:custDataLst>
          </p:nvPr>
        </p:nvSpPr>
        <p:spPr>
          <a:xfrm>
            <a:off x="7583805" y="2677795"/>
            <a:ext cx="1897380" cy="285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间接传播</a:t>
            </a:r>
            <a:endParaRPr lang="en-US" sz="1575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7" name="AutoShape 27"/>
          <p:cNvSpPr/>
          <p:nvPr>
            <p:custDataLst>
              <p:tags r:id="rId25"/>
            </p:custDataLst>
          </p:nvPr>
        </p:nvSpPr>
        <p:spPr>
          <a:xfrm>
            <a:off x="90233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>
            <p:custDataLst>
              <p:tags r:id="rId26"/>
            </p:custDataLst>
          </p:nvPr>
        </p:nvSpPr>
        <p:spPr>
          <a:xfrm rot="457219">
            <a:off x="85471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>
            <p:custDataLst>
              <p:tags r:id="rId27"/>
            </p:custDataLst>
          </p:nvPr>
        </p:nvSpPr>
        <p:spPr>
          <a:xfrm rot="21142780" flipH="1">
            <a:off x="105981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>
            <p:custDataLst>
              <p:tags r:id="rId28"/>
            </p:custDataLst>
          </p:nvPr>
        </p:nvSpPr>
        <p:spPr>
          <a:xfrm rot="21437230" flipH="1">
            <a:off x="99314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>
            <p:custDataLst>
              <p:tags r:id="rId29"/>
            </p:custDataLst>
          </p:nvPr>
        </p:nvSpPr>
        <p:spPr>
          <a:xfrm rot="162769">
            <a:off x="89344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>
            <p:custDataLst>
              <p:tags r:id="rId30"/>
            </p:custDataLst>
          </p:nvPr>
        </p:nvSpPr>
        <p:spPr>
          <a:xfrm>
            <a:off x="92519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>
            <p:custDataLst>
              <p:tags r:id="rId31"/>
            </p:custDataLst>
          </p:nvPr>
        </p:nvSpPr>
        <p:spPr>
          <a:xfrm>
            <a:off x="863600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>
            <p:custDataLst>
              <p:tags r:id="rId32"/>
            </p:custDataLst>
          </p:nvPr>
        </p:nvSpPr>
        <p:spPr>
          <a:xfrm>
            <a:off x="96393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>
            <p:custDataLst>
              <p:tags r:id="rId33"/>
            </p:custDataLst>
          </p:nvPr>
        </p:nvSpPr>
        <p:spPr>
          <a:xfrm>
            <a:off x="1363980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>
            <p:custDataLst>
              <p:tags r:id="rId34"/>
            </p:custDataLst>
          </p:nvPr>
        </p:nvSpPr>
        <p:spPr>
          <a:xfrm rot="457219">
            <a:off x="131635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>
            <p:custDataLst>
              <p:tags r:id="rId35"/>
            </p:custDataLst>
          </p:nvPr>
        </p:nvSpPr>
        <p:spPr>
          <a:xfrm rot="21142780" flipH="1">
            <a:off x="152146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>
            <p:custDataLst>
              <p:tags r:id="rId36"/>
            </p:custDataLst>
          </p:nvPr>
        </p:nvSpPr>
        <p:spPr>
          <a:xfrm rot="21437230" flipH="1">
            <a:off x="145478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>
            <p:custDataLst>
              <p:tags r:id="rId37"/>
            </p:custDataLst>
          </p:nvPr>
        </p:nvSpPr>
        <p:spPr>
          <a:xfrm rot="162769">
            <a:off x="135572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>
            <p:custDataLst>
              <p:tags r:id="rId38"/>
            </p:custDataLst>
          </p:nvPr>
        </p:nvSpPr>
        <p:spPr>
          <a:xfrm>
            <a:off x="1386840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>
            <p:custDataLst>
              <p:tags r:id="rId39"/>
            </p:custDataLst>
          </p:nvPr>
        </p:nvSpPr>
        <p:spPr>
          <a:xfrm>
            <a:off x="132524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>
            <p:custDataLst>
              <p:tags r:id="rId40"/>
            </p:custDataLst>
          </p:nvPr>
        </p:nvSpPr>
        <p:spPr>
          <a:xfrm>
            <a:off x="142621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>
            <p:custDataLst>
              <p:tags r:id="rId41"/>
            </p:custDataLst>
          </p:nvPr>
        </p:nvSpPr>
        <p:spPr>
          <a:xfrm>
            <a:off x="182562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>
            <p:custDataLst>
              <p:tags r:id="rId42"/>
            </p:custDataLst>
          </p:nvPr>
        </p:nvSpPr>
        <p:spPr>
          <a:xfrm rot="457219">
            <a:off x="177800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>
            <p:custDataLst>
              <p:tags r:id="rId43"/>
            </p:custDataLst>
          </p:nvPr>
        </p:nvSpPr>
        <p:spPr>
          <a:xfrm rot="21142780" flipH="1">
            <a:off x="198310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>
            <p:custDataLst>
              <p:tags r:id="rId44"/>
            </p:custDataLst>
          </p:nvPr>
        </p:nvSpPr>
        <p:spPr>
          <a:xfrm rot="21437230" flipH="1">
            <a:off x="191643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>
            <p:custDataLst>
              <p:tags r:id="rId45"/>
            </p:custDataLst>
          </p:nvPr>
        </p:nvSpPr>
        <p:spPr>
          <a:xfrm rot="162769">
            <a:off x="181737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>
            <p:custDataLst>
              <p:tags r:id="rId46"/>
            </p:custDataLst>
          </p:nvPr>
        </p:nvSpPr>
        <p:spPr>
          <a:xfrm>
            <a:off x="1849120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>
            <p:custDataLst>
              <p:tags r:id="rId47"/>
            </p:custDataLst>
          </p:nvPr>
        </p:nvSpPr>
        <p:spPr>
          <a:xfrm>
            <a:off x="178752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>
            <p:custDataLst>
              <p:tags r:id="rId48"/>
            </p:custDataLst>
          </p:nvPr>
        </p:nvSpPr>
        <p:spPr>
          <a:xfrm>
            <a:off x="1887855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>
            <p:custDataLst>
              <p:tags r:id="rId49"/>
            </p:custDataLst>
          </p:nvPr>
        </p:nvSpPr>
        <p:spPr>
          <a:xfrm>
            <a:off x="228790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>
            <p:custDataLst>
              <p:tags r:id="rId50"/>
            </p:custDataLst>
          </p:nvPr>
        </p:nvSpPr>
        <p:spPr>
          <a:xfrm rot="457219">
            <a:off x="224028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>
            <p:custDataLst>
              <p:tags r:id="rId51"/>
            </p:custDataLst>
          </p:nvPr>
        </p:nvSpPr>
        <p:spPr>
          <a:xfrm rot="21142780" flipH="1">
            <a:off x="244538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>
            <p:custDataLst>
              <p:tags r:id="rId52"/>
            </p:custDataLst>
          </p:nvPr>
        </p:nvSpPr>
        <p:spPr>
          <a:xfrm rot="21437230" flipH="1">
            <a:off x="237871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>
            <p:custDataLst>
              <p:tags r:id="rId53"/>
            </p:custDataLst>
          </p:nvPr>
        </p:nvSpPr>
        <p:spPr>
          <a:xfrm rot="162769">
            <a:off x="227965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>
            <p:custDataLst>
              <p:tags r:id="rId54"/>
            </p:custDataLst>
          </p:nvPr>
        </p:nvSpPr>
        <p:spPr>
          <a:xfrm>
            <a:off x="231076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>
            <p:custDataLst>
              <p:tags r:id="rId55"/>
            </p:custDataLst>
          </p:nvPr>
        </p:nvSpPr>
        <p:spPr>
          <a:xfrm>
            <a:off x="2249170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>
            <p:custDataLst>
              <p:tags r:id="rId56"/>
            </p:custDataLst>
          </p:nvPr>
        </p:nvSpPr>
        <p:spPr>
          <a:xfrm>
            <a:off x="234950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>
            <p:custDataLst>
              <p:tags r:id="rId57"/>
            </p:custDataLst>
          </p:nvPr>
        </p:nvSpPr>
        <p:spPr>
          <a:xfrm>
            <a:off x="2749550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>
            <p:custDataLst>
              <p:tags r:id="rId58"/>
            </p:custDataLst>
          </p:nvPr>
        </p:nvSpPr>
        <p:spPr>
          <a:xfrm rot="457219">
            <a:off x="270192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>
            <p:custDataLst>
              <p:tags r:id="rId59"/>
            </p:custDataLst>
          </p:nvPr>
        </p:nvSpPr>
        <p:spPr>
          <a:xfrm rot="21142780" flipH="1">
            <a:off x="290703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>
            <p:custDataLst>
              <p:tags r:id="rId60"/>
            </p:custDataLst>
          </p:nvPr>
        </p:nvSpPr>
        <p:spPr>
          <a:xfrm rot="21437230" flipH="1">
            <a:off x="284035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>
            <p:custDataLst>
              <p:tags r:id="rId61"/>
            </p:custDataLst>
          </p:nvPr>
        </p:nvSpPr>
        <p:spPr>
          <a:xfrm rot="162769">
            <a:off x="274129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>
            <p:custDataLst>
              <p:tags r:id="rId62"/>
            </p:custDataLst>
          </p:nvPr>
        </p:nvSpPr>
        <p:spPr>
          <a:xfrm>
            <a:off x="277304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>
            <p:custDataLst>
              <p:tags r:id="rId63"/>
            </p:custDataLst>
          </p:nvPr>
        </p:nvSpPr>
        <p:spPr>
          <a:xfrm>
            <a:off x="271081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>
            <p:custDataLst>
              <p:tags r:id="rId64"/>
            </p:custDataLst>
          </p:nvPr>
        </p:nvSpPr>
        <p:spPr>
          <a:xfrm>
            <a:off x="281178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>
            <p:custDataLst>
              <p:tags r:id="rId65"/>
            </p:custDataLst>
          </p:nvPr>
        </p:nvSpPr>
        <p:spPr>
          <a:xfrm>
            <a:off x="321119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>
            <p:custDataLst>
              <p:tags r:id="rId66"/>
            </p:custDataLst>
          </p:nvPr>
        </p:nvSpPr>
        <p:spPr>
          <a:xfrm rot="457219">
            <a:off x="316420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>
            <p:custDataLst>
              <p:tags r:id="rId67"/>
            </p:custDataLst>
          </p:nvPr>
        </p:nvSpPr>
        <p:spPr>
          <a:xfrm rot="21142780" flipH="1">
            <a:off x="336867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>
            <p:custDataLst>
              <p:tags r:id="rId68"/>
            </p:custDataLst>
          </p:nvPr>
        </p:nvSpPr>
        <p:spPr>
          <a:xfrm rot="21437230" flipH="1">
            <a:off x="330200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>
            <p:custDataLst>
              <p:tags r:id="rId69"/>
            </p:custDataLst>
          </p:nvPr>
        </p:nvSpPr>
        <p:spPr>
          <a:xfrm rot="162769">
            <a:off x="320294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>
            <p:custDataLst>
              <p:tags r:id="rId70"/>
            </p:custDataLst>
          </p:nvPr>
        </p:nvSpPr>
        <p:spPr>
          <a:xfrm>
            <a:off x="3234690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>
            <p:custDataLst>
              <p:tags r:id="rId71"/>
            </p:custDataLst>
          </p:nvPr>
        </p:nvSpPr>
        <p:spPr>
          <a:xfrm>
            <a:off x="317309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>
            <p:custDataLst>
              <p:tags r:id="rId72"/>
            </p:custDataLst>
          </p:nvPr>
        </p:nvSpPr>
        <p:spPr>
          <a:xfrm>
            <a:off x="3273425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>
            <p:custDataLst>
              <p:tags r:id="rId73"/>
            </p:custDataLst>
          </p:nvPr>
        </p:nvSpPr>
        <p:spPr>
          <a:xfrm>
            <a:off x="367347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>
            <p:custDataLst>
              <p:tags r:id="rId74"/>
            </p:custDataLst>
          </p:nvPr>
        </p:nvSpPr>
        <p:spPr>
          <a:xfrm rot="457219">
            <a:off x="362585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>
            <p:custDataLst>
              <p:tags r:id="rId75"/>
            </p:custDataLst>
          </p:nvPr>
        </p:nvSpPr>
        <p:spPr>
          <a:xfrm rot="21142780" flipH="1">
            <a:off x="383095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>
            <p:custDataLst>
              <p:tags r:id="rId76"/>
            </p:custDataLst>
          </p:nvPr>
        </p:nvSpPr>
        <p:spPr>
          <a:xfrm rot="21437230" flipH="1">
            <a:off x="376428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>
            <p:custDataLst>
              <p:tags r:id="rId77"/>
            </p:custDataLst>
          </p:nvPr>
        </p:nvSpPr>
        <p:spPr>
          <a:xfrm rot="162769">
            <a:off x="366522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>
            <p:custDataLst>
              <p:tags r:id="rId78"/>
            </p:custDataLst>
          </p:nvPr>
        </p:nvSpPr>
        <p:spPr>
          <a:xfrm>
            <a:off x="369633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>
            <p:custDataLst>
              <p:tags r:id="rId79"/>
            </p:custDataLst>
          </p:nvPr>
        </p:nvSpPr>
        <p:spPr>
          <a:xfrm>
            <a:off x="3634740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>
            <p:custDataLst>
              <p:tags r:id="rId80"/>
            </p:custDataLst>
          </p:nvPr>
        </p:nvSpPr>
        <p:spPr>
          <a:xfrm>
            <a:off x="373507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>
            <p:custDataLst>
              <p:tags r:id="rId81"/>
            </p:custDataLst>
          </p:nvPr>
        </p:nvSpPr>
        <p:spPr>
          <a:xfrm>
            <a:off x="4135120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>
            <p:custDataLst>
              <p:tags r:id="rId82"/>
            </p:custDataLst>
          </p:nvPr>
        </p:nvSpPr>
        <p:spPr>
          <a:xfrm rot="457219">
            <a:off x="408749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>
            <p:custDataLst>
              <p:tags r:id="rId83"/>
            </p:custDataLst>
          </p:nvPr>
        </p:nvSpPr>
        <p:spPr>
          <a:xfrm rot="21142780" flipH="1">
            <a:off x="429260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>
            <p:custDataLst>
              <p:tags r:id="rId84"/>
            </p:custDataLst>
          </p:nvPr>
        </p:nvSpPr>
        <p:spPr>
          <a:xfrm rot="21437230" flipH="1">
            <a:off x="422592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>
            <p:custDataLst>
              <p:tags r:id="rId85"/>
            </p:custDataLst>
          </p:nvPr>
        </p:nvSpPr>
        <p:spPr>
          <a:xfrm rot="162769">
            <a:off x="412686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>
            <p:custDataLst>
              <p:tags r:id="rId86"/>
            </p:custDataLst>
          </p:nvPr>
        </p:nvSpPr>
        <p:spPr>
          <a:xfrm>
            <a:off x="415861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Freeform 104"/>
          <p:cNvSpPr/>
          <p:nvPr>
            <p:custDataLst>
              <p:tags r:id="rId87"/>
            </p:custDataLst>
          </p:nvPr>
        </p:nvSpPr>
        <p:spPr>
          <a:xfrm>
            <a:off x="409638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>
            <p:custDataLst>
              <p:tags r:id="rId88"/>
            </p:custDataLst>
          </p:nvPr>
        </p:nvSpPr>
        <p:spPr>
          <a:xfrm>
            <a:off x="419735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>
            <p:custDataLst>
              <p:tags r:id="rId89"/>
            </p:custDataLst>
          </p:nvPr>
        </p:nvSpPr>
        <p:spPr>
          <a:xfrm>
            <a:off x="459676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>
            <p:custDataLst>
              <p:tags r:id="rId90"/>
            </p:custDataLst>
          </p:nvPr>
        </p:nvSpPr>
        <p:spPr>
          <a:xfrm rot="457219">
            <a:off x="454977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AutoShape 109"/>
          <p:cNvSpPr/>
          <p:nvPr>
            <p:custDataLst>
              <p:tags r:id="rId91"/>
            </p:custDataLst>
          </p:nvPr>
        </p:nvSpPr>
        <p:spPr>
          <a:xfrm rot="21142780" flipH="1">
            <a:off x="475424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>
            <p:custDataLst>
              <p:tags r:id="rId92"/>
            </p:custDataLst>
          </p:nvPr>
        </p:nvSpPr>
        <p:spPr>
          <a:xfrm rot="21437230" flipH="1">
            <a:off x="468757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>
            <p:custDataLst>
              <p:tags r:id="rId93"/>
            </p:custDataLst>
          </p:nvPr>
        </p:nvSpPr>
        <p:spPr>
          <a:xfrm rot="162769">
            <a:off x="458851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Freeform 113"/>
          <p:cNvSpPr/>
          <p:nvPr>
            <p:custDataLst>
              <p:tags r:id="rId94"/>
            </p:custDataLst>
          </p:nvPr>
        </p:nvSpPr>
        <p:spPr>
          <a:xfrm>
            <a:off x="4620260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>
            <p:custDataLst>
              <p:tags r:id="rId95"/>
            </p:custDataLst>
          </p:nvPr>
        </p:nvSpPr>
        <p:spPr>
          <a:xfrm>
            <a:off x="455866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>
            <p:custDataLst>
              <p:tags r:id="rId96"/>
            </p:custDataLst>
          </p:nvPr>
        </p:nvSpPr>
        <p:spPr>
          <a:xfrm>
            <a:off x="4658995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>
            <p:custDataLst>
              <p:tags r:id="rId97"/>
            </p:custDataLst>
          </p:nvPr>
        </p:nvSpPr>
        <p:spPr>
          <a:xfrm>
            <a:off x="505904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>
            <p:custDataLst>
              <p:tags r:id="rId98"/>
            </p:custDataLst>
          </p:nvPr>
        </p:nvSpPr>
        <p:spPr>
          <a:xfrm rot="457219">
            <a:off x="501142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>
            <p:custDataLst>
              <p:tags r:id="rId99"/>
            </p:custDataLst>
          </p:nvPr>
        </p:nvSpPr>
        <p:spPr>
          <a:xfrm rot="21142780" flipH="1">
            <a:off x="521652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>
            <p:custDataLst>
              <p:tags r:id="rId100"/>
            </p:custDataLst>
          </p:nvPr>
        </p:nvSpPr>
        <p:spPr>
          <a:xfrm rot="21437230" flipH="1">
            <a:off x="514985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>
            <p:custDataLst>
              <p:tags r:id="rId101"/>
            </p:custDataLst>
          </p:nvPr>
        </p:nvSpPr>
        <p:spPr>
          <a:xfrm rot="162769">
            <a:off x="505079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>
            <p:custDataLst>
              <p:tags r:id="rId102"/>
            </p:custDataLst>
          </p:nvPr>
        </p:nvSpPr>
        <p:spPr>
          <a:xfrm>
            <a:off x="508190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>
            <p:custDataLst>
              <p:tags r:id="rId103"/>
            </p:custDataLst>
          </p:nvPr>
        </p:nvSpPr>
        <p:spPr>
          <a:xfrm>
            <a:off x="5020310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>
            <p:custDataLst>
              <p:tags r:id="rId104"/>
            </p:custDataLst>
          </p:nvPr>
        </p:nvSpPr>
        <p:spPr>
          <a:xfrm>
            <a:off x="512064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>
            <p:custDataLst>
              <p:tags r:id="rId105"/>
            </p:custDataLst>
          </p:nvPr>
        </p:nvSpPr>
        <p:spPr>
          <a:xfrm>
            <a:off x="90233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>
            <p:custDataLst>
              <p:tags r:id="rId106"/>
            </p:custDataLst>
          </p:nvPr>
        </p:nvSpPr>
        <p:spPr>
          <a:xfrm rot="457219">
            <a:off x="854710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>
            <p:custDataLst>
              <p:tags r:id="rId107"/>
            </p:custDataLst>
          </p:nvPr>
        </p:nvSpPr>
        <p:spPr>
          <a:xfrm rot="21142780" flipH="1">
            <a:off x="105981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>
            <p:custDataLst>
              <p:tags r:id="rId108"/>
            </p:custDataLst>
          </p:nvPr>
        </p:nvSpPr>
        <p:spPr>
          <a:xfrm rot="21437230" flipH="1">
            <a:off x="99314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>
            <p:custDataLst>
              <p:tags r:id="rId109"/>
            </p:custDataLst>
          </p:nvPr>
        </p:nvSpPr>
        <p:spPr>
          <a:xfrm rot="162769">
            <a:off x="89344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>
            <p:custDataLst>
              <p:tags r:id="rId110"/>
            </p:custDataLst>
          </p:nvPr>
        </p:nvSpPr>
        <p:spPr>
          <a:xfrm>
            <a:off x="92519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>
            <p:custDataLst>
              <p:tags r:id="rId111"/>
            </p:custDataLst>
          </p:nvPr>
        </p:nvSpPr>
        <p:spPr>
          <a:xfrm>
            <a:off x="863600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>
            <p:custDataLst>
              <p:tags r:id="rId112"/>
            </p:custDataLst>
          </p:nvPr>
        </p:nvSpPr>
        <p:spPr>
          <a:xfrm>
            <a:off x="96393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>
            <p:custDataLst>
              <p:tags r:id="rId113"/>
            </p:custDataLst>
          </p:nvPr>
        </p:nvSpPr>
        <p:spPr>
          <a:xfrm>
            <a:off x="1363980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>
            <p:custDataLst>
              <p:tags r:id="rId114"/>
            </p:custDataLst>
          </p:nvPr>
        </p:nvSpPr>
        <p:spPr>
          <a:xfrm rot="457219">
            <a:off x="1316355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>
            <p:custDataLst>
              <p:tags r:id="rId115"/>
            </p:custDataLst>
          </p:nvPr>
        </p:nvSpPr>
        <p:spPr>
          <a:xfrm rot="21142780" flipH="1">
            <a:off x="1521460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>
            <p:custDataLst>
              <p:tags r:id="rId116"/>
            </p:custDataLst>
          </p:nvPr>
        </p:nvSpPr>
        <p:spPr>
          <a:xfrm rot="21437230" flipH="1">
            <a:off x="145478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>
            <p:custDataLst>
              <p:tags r:id="rId117"/>
            </p:custDataLst>
          </p:nvPr>
        </p:nvSpPr>
        <p:spPr>
          <a:xfrm rot="162769">
            <a:off x="135572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>
            <p:custDataLst>
              <p:tags r:id="rId118"/>
            </p:custDataLst>
          </p:nvPr>
        </p:nvSpPr>
        <p:spPr>
          <a:xfrm>
            <a:off x="1386840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Freeform 144"/>
          <p:cNvSpPr/>
          <p:nvPr>
            <p:custDataLst>
              <p:tags r:id="rId119"/>
            </p:custDataLst>
          </p:nvPr>
        </p:nvSpPr>
        <p:spPr>
          <a:xfrm>
            <a:off x="132524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Freeform 145"/>
          <p:cNvSpPr/>
          <p:nvPr>
            <p:custDataLst>
              <p:tags r:id="rId120"/>
            </p:custDataLst>
          </p:nvPr>
        </p:nvSpPr>
        <p:spPr>
          <a:xfrm>
            <a:off x="142621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>
            <p:custDataLst>
              <p:tags r:id="rId121"/>
            </p:custDataLst>
          </p:nvPr>
        </p:nvSpPr>
        <p:spPr>
          <a:xfrm>
            <a:off x="182562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>
            <p:custDataLst>
              <p:tags r:id="rId122"/>
            </p:custDataLst>
          </p:nvPr>
        </p:nvSpPr>
        <p:spPr>
          <a:xfrm rot="457219">
            <a:off x="1778000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AutoShape 149"/>
          <p:cNvSpPr/>
          <p:nvPr>
            <p:custDataLst>
              <p:tags r:id="rId123"/>
            </p:custDataLst>
          </p:nvPr>
        </p:nvSpPr>
        <p:spPr>
          <a:xfrm rot="21142780" flipH="1">
            <a:off x="198310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>
            <p:custDataLst>
              <p:tags r:id="rId124"/>
            </p:custDataLst>
          </p:nvPr>
        </p:nvSpPr>
        <p:spPr>
          <a:xfrm rot="21437230" flipH="1">
            <a:off x="191643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>
            <p:custDataLst>
              <p:tags r:id="rId125"/>
            </p:custDataLst>
          </p:nvPr>
        </p:nvSpPr>
        <p:spPr>
          <a:xfrm rot="162769">
            <a:off x="181737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Freeform 153"/>
          <p:cNvSpPr/>
          <p:nvPr>
            <p:custDataLst>
              <p:tags r:id="rId126"/>
            </p:custDataLst>
          </p:nvPr>
        </p:nvSpPr>
        <p:spPr>
          <a:xfrm>
            <a:off x="1849120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Freeform 154"/>
          <p:cNvSpPr/>
          <p:nvPr>
            <p:custDataLst>
              <p:tags r:id="rId127"/>
            </p:custDataLst>
          </p:nvPr>
        </p:nvSpPr>
        <p:spPr>
          <a:xfrm>
            <a:off x="178752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>
            <p:custDataLst>
              <p:tags r:id="rId128"/>
            </p:custDataLst>
          </p:nvPr>
        </p:nvSpPr>
        <p:spPr>
          <a:xfrm>
            <a:off x="1887855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>
            <p:custDataLst>
              <p:tags r:id="rId129"/>
            </p:custDataLst>
          </p:nvPr>
        </p:nvSpPr>
        <p:spPr>
          <a:xfrm>
            <a:off x="228790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>
            <p:custDataLst>
              <p:tags r:id="rId130"/>
            </p:custDataLst>
          </p:nvPr>
        </p:nvSpPr>
        <p:spPr>
          <a:xfrm rot="457219">
            <a:off x="2240280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>
            <p:custDataLst>
              <p:tags r:id="rId131"/>
            </p:custDataLst>
          </p:nvPr>
        </p:nvSpPr>
        <p:spPr>
          <a:xfrm rot="21142780" flipH="1">
            <a:off x="244538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>
            <p:custDataLst>
              <p:tags r:id="rId132"/>
            </p:custDataLst>
          </p:nvPr>
        </p:nvSpPr>
        <p:spPr>
          <a:xfrm rot="21437230" flipH="1">
            <a:off x="237871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>
            <p:custDataLst>
              <p:tags r:id="rId133"/>
            </p:custDataLst>
          </p:nvPr>
        </p:nvSpPr>
        <p:spPr>
          <a:xfrm rot="162769">
            <a:off x="227965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>
            <p:custDataLst>
              <p:tags r:id="rId134"/>
            </p:custDataLst>
          </p:nvPr>
        </p:nvSpPr>
        <p:spPr>
          <a:xfrm>
            <a:off x="231076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>
            <p:custDataLst>
              <p:tags r:id="rId135"/>
            </p:custDataLst>
          </p:nvPr>
        </p:nvSpPr>
        <p:spPr>
          <a:xfrm>
            <a:off x="2249170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>
            <p:custDataLst>
              <p:tags r:id="rId136"/>
            </p:custDataLst>
          </p:nvPr>
        </p:nvSpPr>
        <p:spPr>
          <a:xfrm>
            <a:off x="234950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>
            <p:custDataLst>
              <p:tags r:id="rId137"/>
            </p:custDataLst>
          </p:nvPr>
        </p:nvSpPr>
        <p:spPr>
          <a:xfrm>
            <a:off x="2749550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>
            <p:custDataLst>
              <p:tags r:id="rId138"/>
            </p:custDataLst>
          </p:nvPr>
        </p:nvSpPr>
        <p:spPr>
          <a:xfrm rot="457219">
            <a:off x="2701925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>
            <p:custDataLst>
              <p:tags r:id="rId139"/>
            </p:custDataLst>
          </p:nvPr>
        </p:nvSpPr>
        <p:spPr>
          <a:xfrm rot="21142780" flipH="1">
            <a:off x="2907030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>
            <p:custDataLst>
              <p:tags r:id="rId140"/>
            </p:custDataLst>
          </p:nvPr>
        </p:nvSpPr>
        <p:spPr>
          <a:xfrm rot="21437230" flipH="1">
            <a:off x="284035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>
            <p:custDataLst>
              <p:tags r:id="rId141"/>
            </p:custDataLst>
          </p:nvPr>
        </p:nvSpPr>
        <p:spPr>
          <a:xfrm rot="162769">
            <a:off x="274129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>
            <p:custDataLst>
              <p:tags r:id="rId142"/>
            </p:custDataLst>
          </p:nvPr>
        </p:nvSpPr>
        <p:spPr>
          <a:xfrm>
            <a:off x="277304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>
            <p:custDataLst>
              <p:tags r:id="rId143"/>
            </p:custDataLst>
          </p:nvPr>
        </p:nvSpPr>
        <p:spPr>
          <a:xfrm>
            <a:off x="271081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>
            <p:custDataLst>
              <p:tags r:id="rId144"/>
            </p:custDataLst>
          </p:nvPr>
        </p:nvSpPr>
        <p:spPr>
          <a:xfrm>
            <a:off x="281178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>
            <p:custDataLst>
              <p:tags r:id="rId145"/>
            </p:custDataLst>
          </p:nvPr>
        </p:nvSpPr>
        <p:spPr>
          <a:xfrm>
            <a:off x="321119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>
            <p:custDataLst>
              <p:tags r:id="rId146"/>
            </p:custDataLst>
          </p:nvPr>
        </p:nvSpPr>
        <p:spPr>
          <a:xfrm rot="457219">
            <a:off x="3164205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>
            <p:custDataLst>
              <p:tags r:id="rId147"/>
            </p:custDataLst>
          </p:nvPr>
        </p:nvSpPr>
        <p:spPr>
          <a:xfrm rot="21142780" flipH="1">
            <a:off x="336867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>
            <p:custDataLst>
              <p:tags r:id="rId148"/>
            </p:custDataLst>
          </p:nvPr>
        </p:nvSpPr>
        <p:spPr>
          <a:xfrm rot="21437230" flipH="1">
            <a:off x="330200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>
            <p:custDataLst>
              <p:tags r:id="rId149"/>
            </p:custDataLst>
          </p:nvPr>
        </p:nvSpPr>
        <p:spPr>
          <a:xfrm rot="162769">
            <a:off x="320294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>
            <p:custDataLst>
              <p:tags r:id="rId150"/>
            </p:custDataLst>
          </p:nvPr>
        </p:nvSpPr>
        <p:spPr>
          <a:xfrm>
            <a:off x="3234690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Freeform 184"/>
          <p:cNvSpPr/>
          <p:nvPr>
            <p:custDataLst>
              <p:tags r:id="rId151"/>
            </p:custDataLst>
          </p:nvPr>
        </p:nvSpPr>
        <p:spPr>
          <a:xfrm>
            <a:off x="317309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>
            <p:custDataLst>
              <p:tags r:id="rId152"/>
            </p:custDataLst>
          </p:nvPr>
        </p:nvSpPr>
        <p:spPr>
          <a:xfrm>
            <a:off x="3273425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>
            <p:custDataLst>
              <p:tags r:id="rId153"/>
            </p:custDataLst>
          </p:nvPr>
        </p:nvSpPr>
        <p:spPr>
          <a:xfrm>
            <a:off x="367347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>
            <p:custDataLst>
              <p:tags r:id="rId154"/>
            </p:custDataLst>
          </p:nvPr>
        </p:nvSpPr>
        <p:spPr>
          <a:xfrm rot="457219">
            <a:off x="3625850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>
            <p:custDataLst>
              <p:tags r:id="rId155"/>
            </p:custDataLst>
          </p:nvPr>
        </p:nvSpPr>
        <p:spPr>
          <a:xfrm rot="21142780" flipH="1">
            <a:off x="383095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>
            <p:custDataLst>
              <p:tags r:id="rId156"/>
            </p:custDataLst>
          </p:nvPr>
        </p:nvSpPr>
        <p:spPr>
          <a:xfrm rot="21437230" flipH="1">
            <a:off x="376428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>
            <p:custDataLst>
              <p:tags r:id="rId157"/>
            </p:custDataLst>
          </p:nvPr>
        </p:nvSpPr>
        <p:spPr>
          <a:xfrm rot="162769">
            <a:off x="366522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Freeform 193"/>
          <p:cNvSpPr/>
          <p:nvPr>
            <p:custDataLst>
              <p:tags r:id="rId158"/>
            </p:custDataLst>
          </p:nvPr>
        </p:nvSpPr>
        <p:spPr>
          <a:xfrm>
            <a:off x="369633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Freeform 194"/>
          <p:cNvSpPr/>
          <p:nvPr>
            <p:custDataLst>
              <p:tags r:id="rId159"/>
            </p:custDataLst>
          </p:nvPr>
        </p:nvSpPr>
        <p:spPr>
          <a:xfrm>
            <a:off x="3634740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>
            <p:custDataLst>
              <p:tags r:id="rId160"/>
            </p:custDataLst>
          </p:nvPr>
        </p:nvSpPr>
        <p:spPr>
          <a:xfrm>
            <a:off x="373507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>
            <p:custDataLst>
              <p:tags r:id="rId161"/>
            </p:custDataLst>
          </p:nvPr>
        </p:nvSpPr>
        <p:spPr>
          <a:xfrm>
            <a:off x="4135120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>
            <p:custDataLst>
              <p:tags r:id="rId162"/>
            </p:custDataLst>
          </p:nvPr>
        </p:nvSpPr>
        <p:spPr>
          <a:xfrm rot="457219">
            <a:off x="4087495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>
            <p:custDataLst>
              <p:tags r:id="rId163"/>
            </p:custDataLst>
          </p:nvPr>
        </p:nvSpPr>
        <p:spPr>
          <a:xfrm rot="21142780" flipH="1">
            <a:off x="4292600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>
            <p:custDataLst>
              <p:tags r:id="rId164"/>
            </p:custDataLst>
          </p:nvPr>
        </p:nvSpPr>
        <p:spPr>
          <a:xfrm rot="21437230" flipH="1">
            <a:off x="422592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>
            <p:custDataLst>
              <p:tags r:id="rId165"/>
            </p:custDataLst>
          </p:nvPr>
        </p:nvSpPr>
        <p:spPr>
          <a:xfrm rot="162769">
            <a:off x="412686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>
            <p:custDataLst>
              <p:tags r:id="rId166"/>
            </p:custDataLst>
          </p:nvPr>
        </p:nvSpPr>
        <p:spPr>
          <a:xfrm>
            <a:off x="415861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Freeform 204"/>
          <p:cNvSpPr/>
          <p:nvPr>
            <p:custDataLst>
              <p:tags r:id="rId167"/>
            </p:custDataLst>
          </p:nvPr>
        </p:nvSpPr>
        <p:spPr>
          <a:xfrm>
            <a:off x="409638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Freeform 205"/>
          <p:cNvSpPr/>
          <p:nvPr>
            <p:custDataLst>
              <p:tags r:id="rId168"/>
            </p:custDataLst>
          </p:nvPr>
        </p:nvSpPr>
        <p:spPr>
          <a:xfrm>
            <a:off x="419735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>
            <p:custDataLst>
              <p:tags r:id="rId169"/>
            </p:custDataLst>
          </p:nvPr>
        </p:nvSpPr>
        <p:spPr>
          <a:xfrm>
            <a:off x="459676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>
            <p:custDataLst>
              <p:tags r:id="rId170"/>
            </p:custDataLst>
          </p:nvPr>
        </p:nvSpPr>
        <p:spPr>
          <a:xfrm rot="457219">
            <a:off x="4549775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>
            <p:custDataLst>
              <p:tags r:id="rId171"/>
            </p:custDataLst>
          </p:nvPr>
        </p:nvSpPr>
        <p:spPr>
          <a:xfrm rot="21142780" flipH="1">
            <a:off x="475424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>
            <p:custDataLst>
              <p:tags r:id="rId172"/>
            </p:custDataLst>
          </p:nvPr>
        </p:nvSpPr>
        <p:spPr>
          <a:xfrm rot="21437230" flipH="1">
            <a:off x="468757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>
            <p:custDataLst>
              <p:tags r:id="rId173"/>
            </p:custDataLst>
          </p:nvPr>
        </p:nvSpPr>
        <p:spPr>
          <a:xfrm rot="162769">
            <a:off x="458851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>
            <p:custDataLst>
              <p:tags r:id="rId174"/>
            </p:custDataLst>
          </p:nvPr>
        </p:nvSpPr>
        <p:spPr>
          <a:xfrm>
            <a:off x="4620260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Freeform 214"/>
          <p:cNvSpPr/>
          <p:nvPr>
            <p:custDataLst>
              <p:tags r:id="rId175"/>
            </p:custDataLst>
          </p:nvPr>
        </p:nvSpPr>
        <p:spPr>
          <a:xfrm>
            <a:off x="455866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>
            <p:custDataLst>
              <p:tags r:id="rId176"/>
            </p:custDataLst>
          </p:nvPr>
        </p:nvSpPr>
        <p:spPr>
          <a:xfrm>
            <a:off x="4658995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>
            <p:custDataLst>
              <p:tags r:id="rId177"/>
            </p:custDataLst>
          </p:nvPr>
        </p:nvSpPr>
        <p:spPr>
          <a:xfrm>
            <a:off x="505904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>
            <p:custDataLst>
              <p:tags r:id="rId178"/>
            </p:custDataLst>
          </p:nvPr>
        </p:nvSpPr>
        <p:spPr>
          <a:xfrm rot="457219">
            <a:off x="5011420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>
            <p:custDataLst>
              <p:tags r:id="rId179"/>
            </p:custDataLst>
          </p:nvPr>
        </p:nvSpPr>
        <p:spPr>
          <a:xfrm rot="21142780" flipH="1">
            <a:off x="521652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>
            <p:custDataLst>
              <p:tags r:id="rId180"/>
            </p:custDataLst>
          </p:nvPr>
        </p:nvSpPr>
        <p:spPr>
          <a:xfrm rot="21437230" flipH="1">
            <a:off x="514985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>
            <p:custDataLst>
              <p:tags r:id="rId181"/>
            </p:custDataLst>
          </p:nvPr>
        </p:nvSpPr>
        <p:spPr>
          <a:xfrm rot="162769">
            <a:off x="505079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Freeform 223"/>
          <p:cNvSpPr/>
          <p:nvPr>
            <p:custDataLst>
              <p:tags r:id="rId182"/>
            </p:custDataLst>
          </p:nvPr>
        </p:nvSpPr>
        <p:spPr>
          <a:xfrm>
            <a:off x="508190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Freeform 224"/>
          <p:cNvSpPr/>
          <p:nvPr>
            <p:custDataLst>
              <p:tags r:id="rId183"/>
            </p:custDataLst>
          </p:nvPr>
        </p:nvSpPr>
        <p:spPr>
          <a:xfrm>
            <a:off x="5020310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>
            <p:custDataLst>
              <p:tags r:id="rId184"/>
            </p:custDataLst>
          </p:nvPr>
        </p:nvSpPr>
        <p:spPr>
          <a:xfrm>
            <a:off x="512064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>
            <p:custDataLst>
              <p:tags r:id="rId185"/>
            </p:custDataLst>
          </p:nvPr>
        </p:nvSpPr>
        <p:spPr>
          <a:xfrm>
            <a:off x="6851650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>
            <p:custDataLst>
              <p:tags r:id="rId186"/>
            </p:custDataLst>
          </p:nvPr>
        </p:nvSpPr>
        <p:spPr>
          <a:xfrm rot="457219">
            <a:off x="680783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>
            <p:custDataLst>
              <p:tags r:id="rId187"/>
            </p:custDataLst>
          </p:nvPr>
        </p:nvSpPr>
        <p:spPr>
          <a:xfrm rot="21142780" flipH="1">
            <a:off x="700087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Freeform 230"/>
          <p:cNvSpPr/>
          <p:nvPr>
            <p:custDataLst>
              <p:tags r:id="rId188"/>
            </p:custDataLst>
          </p:nvPr>
        </p:nvSpPr>
        <p:spPr>
          <a:xfrm>
            <a:off x="6818630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>
            <p:custDataLst>
              <p:tags r:id="rId189"/>
            </p:custDataLst>
          </p:nvPr>
        </p:nvSpPr>
        <p:spPr>
          <a:xfrm rot="21437230" flipH="1">
            <a:off x="693801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>
            <p:custDataLst>
              <p:tags r:id="rId190"/>
            </p:custDataLst>
          </p:nvPr>
        </p:nvSpPr>
        <p:spPr>
          <a:xfrm rot="162769">
            <a:off x="684276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>
            <p:custDataLst>
              <p:tags r:id="rId191"/>
            </p:custDataLst>
          </p:nvPr>
        </p:nvSpPr>
        <p:spPr>
          <a:xfrm>
            <a:off x="731456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>
            <p:custDataLst>
              <p:tags r:id="rId192"/>
            </p:custDataLst>
          </p:nvPr>
        </p:nvSpPr>
        <p:spPr>
          <a:xfrm rot="457219">
            <a:off x="727075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>
            <p:custDataLst>
              <p:tags r:id="rId193"/>
            </p:custDataLst>
          </p:nvPr>
        </p:nvSpPr>
        <p:spPr>
          <a:xfrm rot="21142780" flipH="1">
            <a:off x="746379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Freeform 238"/>
          <p:cNvSpPr/>
          <p:nvPr>
            <p:custDataLst>
              <p:tags r:id="rId194"/>
            </p:custDataLst>
          </p:nvPr>
        </p:nvSpPr>
        <p:spPr>
          <a:xfrm>
            <a:off x="7281545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>
            <p:custDataLst>
              <p:tags r:id="rId195"/>
            </p:custDataLst>
          </p:nvPr>
        </p:nvSpPr>
        <p:spPr>
          <a:xfrm rot="21437230" flipH="1">
            <a:off x="740092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>
            <p:custDataLst>
              <p:tags r:id="rId196"/>
            </p:custDataLst>
          </p:nvPr>
        </p:nvSpPr>
        <p:spPr>
          <a:xfrm rot="162769">
            <a:off x="730567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>
            <p:custDataLst>
              <p:tags r:id="rId197"/>
            </p:custDataLst>
          </p:nvPr>
        </p:nvSpPr>
        <p:spPr>
          <a:xfrm>
            <a:off x="777811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>
            <p:custDataLst>
              <p:tags r:id="rId198"/>
            </p:custDataLst>
          </p:nvPr>
        </p:nvSpPr>
        <p:spPr>
          <a:xfrm rot="457219">
            <a:off x="773430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>
            <p:custDataLst>
              <p:tags r:id="rId199"/>
            </p:custDataLst>
          </p:nvPr>
        </p:nvSpPr>
        <p:spPr>
          <a:xfrm rot="21142780" flipH="1">
            <a:off x="792734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Freeform 246"/>
          <p:cNvSpPr/>
          <p:nvPr>
            <p:custDataLst>
              <p:tags r:id="rId200"/>
            </p:custDataLst>
          </p:nvPr>
        </p:nvSpPr>
        <p:spPr>
          <a:xfrm>
            <a:off x="7745095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>
            <p:custDataLst>
              <p:tags r:id="rId201"/>
            </p:custDataLst>
          </p:nvPr>
        </p:nvSpPr>
        <p:spPr>
          <a:xfrm rot="21437230" flipH="1">
            <a:off x="786447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>
            <p:custDataLst>
              <p:tags r:id="rId202"/>
            </p:custDataLst>
          </p:nvPr>
        </p:nvSpPr>
        <p:spPr>
          <a:xfrm rot="162769">
            <a:off x="776922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>
            <p:custDataLst>
              <p:tags r:id="rId203"/>
            </p:custDataLst>
          </p:nvPr>
        </p:nvSpPr>
        <p:spPr>
          <a:xfrm>
            <a:off x="8241030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>
            <p:custDataLst>
              <p:tags r:id="rId204"/>
            </p:custDataLst>
          </p:nvPr>
        </p:nvSpPr>
        <p:spPr>
          <a:xfrm rot="457219">
            <a:off x="819721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>
            <p:custDataLst>
              <p:tags r:id="rId205"/>
            </p:custDataLst>
          </p:nvPr>
        </p:nvSpPr>
        <p:spPr>
          <a:xfrm rot="21142780" flipH="1">
            <a:off x="839025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Freeform 254"/>
          <p:cNvSpPr/>
          <p:nvPr>
            <p:custDataLst>
              <p:tags r:id="rId206"/>
            </p:custDataLst>
          </p:nvPr>
        </p:nvSpPr>
        <p:spPr>
          <a:xfrm>
            <a:off x="8208010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>
            <p:custDataLst>
              <p:tags r:id="rId207"/>
            </p:custDataLst>
          </p:nvPr>
        </p:nvSpPr>
        <p:spPr>
          <a:xfrm rot="21437230" flipH="1">
            <a:off x="832739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>
            <p:custDataLst>
              <p:tags r:id="rId208"/>
            </p:custDataLst>
          </p:nvPr>
        </p:nvSpPr>
        <p:spPr>
          <a:xfrm rot="162769">
            <a:off x="823214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>
            <p:custDataLst>
              <p:tags r:id="rId209"/>
            </p:custDataLst>
          </p:nvPr>
        </p:nvSpPr>
        <p:spPr>
          <a:xfrm>
            <a:off x="870394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>
            <p:custDataLst>
              <p:tags r:id="rId210"/>
            </p:custDataLst>
          </p:nvPr>
        </p:nvSpPr>
        <p:spPr>
          <a:xfrm rot="457219">
            <a:off x="866076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>
            <p:custDataLst>
              <p:tags r:id="rId211"/>
            </p:custDataLst>
          </p:nvPr>
        </p:nvSpPr>
        <p:spPr>
          <a:xfrm rot="21142780" flipH="1">
            <a:off x="885380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Freeform 262"/>
          <p:cNvSpPr/>
          <p:nvPr>
            <p:custDataLst>
              <p:tags r:id="rId212"/>
            </p:custDataLst>
          </p:nvPr>
        </p:nvSpPr>
        <p:spPr>
          <a:xfrm>
            <a:off x="8671560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>
            <p:custDataLst>
              <p:tags r:id="rId213"/>
            </p:custDataLst>
          </p:nvPr>
        </p:nvSpPr>
        <p:spPr>
          <a:xfrm rot="21437230" flipH="1">
            <a:off x="879094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>
            <p:custDataLst>
              <p:tags r:id="rId214"/>
            </p:custDataLst>
          </p:nvPr>
        </p:nvSpPr>
        <p:spPr>
          <a:xfrm rot="162769">
            <a:off x="869569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>
            <p:custDataLst>
              <p:tags r:id="rId215"/>
            </p:custDataLst>
          </p:nvPr>
        </p:nvSpPr>
        <p:spPr>
          <a:xfrm>
            <a:off x="916749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>
            <p:custDataLst>
              <p:tags r:id="rId216"/>
            </p:custDataLst>
          </p:nvPr>
        </p:nvSpPr>
        <p:spPr>
          <a:xfrm rot="457219">
            <a:off x="912368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>
            <p:custDataLst>
              <p:tags r:id="rId217"/>
            </p:custDataLst>
          </p:nvPr>
        </p:nvSpPr>
        <p:spPr>
          <a:xfrm rot="21142780" flipH="1">
            <a:off x="931672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Freeform 270"/>
          <p:cNvSpPr/>
          <p:nvPr>
            <p:custDataLst>
              <p:tags r:id="rId218"/>
            </p:custDataLst>
          </p:nvPr>
        </p:nvSpPr>
        <p:spPr>
          <a:xfrm>
            <a:off x="9134475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>
            <p:custDataLst>
              <p:tags r:id="rId219"/>
            </p:custDataLst>
          </p:nvPr>
        </p:nvSpPr>
        <p:spPr>
          <a:xfrm rot="21437230" flipH="1">
            <a:off x="925385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>
            <p:custDataLst>
              <p:tags r:id="rId220"/>
            </p:custDataLst>
          </p:nvPr>
        </p:nvSpPr>
        <p:spPr>
          <a:xfrm rot="162769">
            <a:off x="915860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>
            <p:custDataLst>
              <p:tags r:id="rId221"/>
            </p:custDataLst>
          </p:nvPr>
        </p:nvSpPr>
        <p:spPr>
          <a:xfrm>
            <a:off x="9630410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>
            <p:custDataLst>
              <p:tags r:id="rId222"/>
            </p:custDataLst>
          </p:nvPr>
        </p:nvSpPr>
        <p:spPr>
          <a:xfrm rot="457219">
            <a:off x="958723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>
            <p:custDataLst>
              <p:tags r:id="rId223"/>
            </p:custDataLst>
          </p:nvPr>
        </p:nvSpPr>
        <p:spPr>
          <a:xfrm rot="21142780" flipH="1">
            <a:off x="977963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Freeform 278"/>
          <p:cNvSpPr/>
          <p:nvPr>
            <p:custDataLst>
              <p:tags r:id="rId224"/>
            </p:custDataLst>
          </p:nvPr>
        </p:nvSpPr>
        <p:spPr>
          <a:xfrm>
            <a:off x="9598025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>
            <p:custDataLst>
              <p:tags r:id="rId225"/>
            </p:custDataLst>
          </p:nvPr>
        </p:nvSpPr>
        <p:spPr>
          <a:xfrm rot="21437230" flipH="1">
            <a:off x="971677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>
            <p:custDataLst>
              <p:tags r:id="rId226"/>
            </p:custDataLst>
          </p:nvPr>
        </p:nvSpPr>
        <p:spPr>
          <a:xfrm rot="162769">
            <a:off x="962215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>
            <p:custDataLst>
              <p:tags r:id="rId227"/>
            </p:custDataLst>
          </p:nvPr>
        </p:nvSpPr>
        <p:spPr>
          <a:xfrm>
            <a:off x="10093960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>
            <p:custDataLst>
              <p:tags r:id="rId228"/>
            </p:custDataLst>
          </p:nvPr>
        </p:nvSpPr>
        <p:spPr>
          <a:xfrm rot="457219">
            <a:off x="1005014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>
            <p:custDataLst>
              <p:tags r:id="rId229"/>
            </p:custDataLst>
          </p:nvPr>
        </p:nvSpPr>
        <p:spPr>
          <a:xfrm rot="21142780" flipH="1">
            <a:off x="1024318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Freeform 286"/>
          <p:cNvSpPr/>
          <p:nvPr>
            <p:custDataLst>
              <p:tags r:id="rId230"/>
            </p:custDataLst>
          </p:nvPr>
        </p:nvSpPr>
        <p:spPr>
          <a:xfrm>
            <a:off x="10060940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>
            <p:custDataLst>
              <p:tags r:id="rId231"/>
            </p:custDataLst>
          </p:nvPr>
        </p:nvSpPr>
        <p:spPr>
          <a:xfrm rot="21437230" flipH="1">
            <a:off x="1018032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>
            <p:custDataLst>
              <p:tags r:id="rId232"/>
            </p:custDataLst>
          </p:nvPr>
        </p:nvSpPr>
        <p:spPr>
          <a:xfrm rot="162769">
            <a:off x="1008507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>
            <p:custDataLst>
              <p:tags r:id="rId233"/>
            </p:custDataLst>
          </p:nvPr>
        </p:nvSpPr>
        <p:spPr>
          <a:xfrm>
            <a:off x="1055687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>
            <p:custDataLst>
              <p:tags r:id="rId234"/>
            </p:custDataLst>
          </p:nvPr>
        </p:nvSpPr>
        <p:spPr>
          <a:xfrm rot="457219">
            <a:off x="1051369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>
            <p:custDataLst>
              <p:tags r:id="rId235"/>
            </p:custDataLst>
          </p:nvPr>
        </p:nvSpPr>
        <p:spPr>
          <a:xfrm rot="21142780" flipH="1">
            <a:off x="1070610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Freeform 294"/>
          <p:cNvSpPr/>
          <p:nvPr>
            <p:custDataLst>
              <p:tags r:id="rId236"/>
            </p:custDataLst>
          </p:nvPr>
        </p:nvSpPr>
        <p:spPr>
          <a:xfrm>
            <a:off x="10524490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>
            <p:custDataLst>
              <p:tags r:id="rId237"/>
            </p:custDataLst>
          </p:nvPr>
        </p:nvSpPr>
        <p:spPr>
          <a:xfrm rot="21437230" flipH="1">
            <a:off x="1064323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>
            <p:custDataLst>
              <p:tags r:id="rId238"/>
            </p:custDataLst>
          </p:nvPr>
        </p:nvSpPr>
        <p:spPr>
          <a:xfrm rot="162769">
            <a:off x="1054798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AutoShape 299"/>
          <p:cNvSpPr/>
          <p:nvPr>
            <p:custDataLst>
              <p:tags r:id="rId239"/>
            </p:custDataLst>
          </p:nvPr>
        </p:nvSpPr>
        <p:spPr>
          <a:xfrm>
            <a:off x="1102042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>
            <p:custDataLst>
              <p:tags r:id="rId240"/>
            </p:custDataLst>
          </p:nvPr>
        </p:nvSpPr>
        <p:spPr>
          <a:xfrm rot="457219">
            <a:off x="1097661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>
            <p:custDataLst>
              <p:tags r:id="rId241"/>
            </p:custDataLst>
          </p:nvPr>
        </p:nvSpPr>
        <p:spPr>
          <a:xfrm rot="21142780" flipH="1">
            <a:off x="1116965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Freeform 302"/>
          <p:cNvSpPr/>
          <p:nvPr>
            <p:custDataLst>
              <p:tags r:id="rId242"/>
            </p:custDataLst>
          </p:nvPr>
        </p:nvSpPr>
        <p:spPr>
          <a:xfrm>
            <a:off x="10987405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>
            <p:custDataLst>
              <p:tags r:id="rId243"/>
            </p:custDataLst>
          </p:nvPr>
        </p:nvSpPr>
        <p:spPr>
          <a:xfrm rot="21437230" flipH="1">
            <a:off x="1110678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>
            <p:custDataLst>
              <p:tags r:id="rId244"/>
            </p:custDataLst>
          </p:nvPr>
        </p:nvSpPr>
        <p:spPr>
          <a:xfrm rot="162769">
            <a:off x="1101153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>
            <p:custDataLst>
              <p:tags r:id="rId245"/>
            </p:custDataLst>
          </p:nvPr>
        </p:nvSpPr>
        <p:spPr>
          <a:xfrm>
            <a:off x="6851650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>
            <p:custDataLst>
              <p:tags r:id="rId246"/>
            </p:custDataLst>
          </p:nvPr>
        </p:nvSpPr>
        <p:spPr>
          <a:xfrm rot="457219">
            <a:off x="6807835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>
            <p:custDataLst>
              <p:tags r:id="rId247"/>
            </p:custDataLst>
          </p:nvPr>
        </p:nvSpPr>
        <p:spPr>
          <a:xfrm rot="21142780" flipH="1">
            <a:off x="7000875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Freeform 310"/>
          <p:cNvSpPr/>
          <p:nvPr>
            <p:custDataLst>
              <p:tags r:id="rId248"/>
            </p:custDataLst>
          </p:nvPr>
        </p:nvSpPr>
        <p:spPr>
          <a:xfrm>
            <a:off x="6818630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>
            <p:custDataLst>
              <p:tags r:id="rId249"/>
            </p:custDataLst>
          </p:nvPr>
        </p:nvSpPr>
        <p:spPr>
          <a:xfrm rot="21437230" flipH="1">
            <a:off x="693801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>
            <p:custDataLst>
              <p:tags r:id="rId250"/>
            </p:custDataLst>
          </p:nvPr>
        </p:nvSpPr>
        <p:spPr>
          <a:xfrm rot="162769">
            <a:off x="684276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>
            <p:custDataLst>
              <p:tags r:id="rId251"/>
            </p:custDataLst>
          </p:nvPr>
        </p:nvSpPr>
        <p:spPr>
          <a:xfrm>
            <a:off x="731456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>
            <p:custDataLst>
              <p:tags r:id="rId252"/>
            </p:custDataLst>
          </p:nvPr>
        </p:nvSpPr>
        <p:spPr>
          <a:xfrm rot="457219">
            <a:off x="7270750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>
            <p:custDataLst>
              <p:tags r:id="rId253"/>
            </p:custDataLst>
          </p:nvPr>
        </p:nvSpPr>
        <p:spPr>
          <a:xfrm rot="21142780" flipH="1">
            <a:off x="7463790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Freeform 318"/>
          <p:cNvSpPr/>
          <p:nvPr>
            <p:custDataLst>
              <p:tags r:id="rId254"/>
            </p:custDataLst>
          </p:nvPr>
        </p:nvSpPr>
        <p:spPr>
          <a:xfrm>
            <a:off x="7281545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>
            <p:custDataLst>
              <p:tags r:id="rId255"/>
            </p:custDataLst>
          </p:nvPr>
        </p:nvSpPr>
        <p:spPr>
          <a:xfrm rot="21437230" flipH="1">
            <a:off x="740092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>
            <p:custDataLst>
              <p:tags r:id="rId256"/>
            </p:custDataLst>
          </p:nvPr>
        </p:nvSpPr>
        <p:spPr>
          <a:xfrm rot="162769">
            <a:off x="730567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3" name="AutoShape 323"/>
          <p:cNvSpPr/>
          <p:nvPr>
            <p:custDataLst>
              <p:tags r:id="rId257"/>
            </p:custDataLst>
          </p:nvPr>
        </p:nvSpPr>
        <p:spPr>
          <a:xfrm>
            <a:off x="777811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4" name="AutoShape 324"/>
          <p:cNvSpPr/>
          <p:nvPr>
            <p:custDataLst>
              <p:tags r:id="rId258"/>
            </p:custDataLst>
          </p:nvPr>
        </p:nvSpPr>
        <p:spPr>
          <a:xfrm rot="457219">
            <a:off x="7734300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5" name="AutoShape 325"/>
          <p:cNvSpPr/>
          <p:nvPr>
            <p:custDataLst>
              <p:tags r:id="rId259"/>
            </p:custDataLst>
          </p:nvPr>
        </p:nvSpPr>
        <p:spPr>
          <a:xfrm rot="21142780" flipH="1">
            <a:off x="7927340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6" name="Freeform 326"/>
          <p:cNvSpPr/>
          <p:nvPr>
            <p:custDataLst>
              <p:tags r:id="rId260"/>
            </p:custDataLst>
          </p:nvPr>
        </p:nvSpPr>
        <p:spPr>
          <a:xfrm>
            <a:off x="7745095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8" name="AutoShape 328"/>
          <p:cNvSpPr/>
          <p:nvPr>
            <p:custDataLst>
              <p:tags r:id="rId261"/>
            </p:custDataLst>
          </p:nvPr>
        </p:nvSpPr>
        <p:spPr>
          <a:xfrm rot="21437230" flipH="1">
            <a:off x="786447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9" name="AutoShape 329"/>
          <p:cNvSpPr/>
          <p:nvPr>
            <p:custDataLst>
              <p:tags r:id="rId262"/>
            </p:custDataLst>
          </p:nvPr>
        </p:nvSpPr>
        <p:spPr>
          <a:xfrm rot="162769">
            <a:off x="776922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1" name="AutoShape 331"/>
          <p:cNvSpPr/>
          <p:nvPr>
            <p:custDataLst>
              <p:tags r:id="rId263"/>
            </p:custDataLst>
          </p:nvPr>
        </p:nvSpPr>
        <p:spPr>
          <a:xfrm>
            <a:off x="8241030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2" name="AutoShape 332"/>
          <p:cNvSpPr/>
          <p:nvPr>
            <p:custDataLst>
              <p:tags r:id="rId264"/>
            </p:custDataLst>
          </p:nvPr>
        </p:nvSpPr>
        <p:spPr>
          <a:xfrm rot="457219">
            <a:off x="8197215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3" name="AutoShape 333"/>
          <p:cNvSpPr/>
          <p:nvPr>
            <p:custDataLst>
              <p:tags r:id="rId265"/>
            </p:custDataLst>
          </p:nvPr>
        </p:nvSpPr>
        <p:spPr>
          <a:xfrm rot="21142780" flipH="1">
            <a:off x="8390255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4" name="Freeform 334"/>
          <p:cNvSpPr/>
          <p:nvPr>
            <p:custDataLst>
              <p:tags r:id="rId266"/>
            </p:custDataLst>
          </p:nvPr>
        </p:nvSpPr>
        <p:spPr>
          <a:xfrm>
            <a:off x="8208010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6" name="AutoShape 336"/>
          <p:cNvSpPr/>
          <p:nvPr>
            <p:custDataLst>
              <p:tags r:id="rId267"/>
            </p:custDataLst>
          </p:nvPr>
        </p:nvSpPr>
        <p:spPr>
          <a:xfrm rot="21437230" flipH="1">
            <a:off x="832739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7" name="AutoShape 337"/>
          <p:cNvSpPr/>
          <p:nvPr>
            <p:custDataLst>
              <p:tags r:id="rId268"/>
            </p:custDataLst>
          </p:nvPr>
        </p:nvSpPr>
        <p:spPr>
          <a:xfrm rot="162769">
            <a:off x="823214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9" name="AutoShape 339"/>
          <p:cNvSpPr/>
          <p:nvPr>
            <p:custDataLst>
              <p:tags r:id="rId269"/>
            </p:custDataLst>
          </p:nvPr>
        </p:nvSpPr>
        <p:spPr>
          <a:xfrm>
            <a:off x="870394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0" name="AutoShape 340"/>
          <p:cNvSpPr/>
          <p:nvPr>
            <p:custDataLst>
              <p:tags r:id="rId270"/>
            </p:custDataLst>
          </p:nvPr>
        </p:nvSpPr>
        <p:spPr>
          <a:xfrm rot="457219">
            <a:off x="8660765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1" name="AutoShape 341"/>
          <p:cNvSpPr/>
          <p:nvPr>
            <p:custDataLst>
              <p:tags r:id="rId271"/>
            </p:custDataLst>
          </p:nvPr>
        </p:nvSpPr>
        <p:spPr>
          <a:xfrm rot="21142780" flipH="1">
            <a:off x="8853805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2" name="Freeform 342"/>
          <p:cNvSpPr/>
          <p:nvPr>
            <p:custDataLst>
              <p:tags r:id="rId272"/>
            </p:custDataLst>
          </p:nvPr>
        </p:nvSpPr>
        <p:spPr>
          <a:xfrm>
            <a:off x="8671560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4" name="AutoShape 344"/>
          <p:cNvSpPr/>
          <p:nvPr>
            <p:custDataLst>
              <p:tags r:id="rId273"/>
            </p:custDataLst>
          </p:nvPr>
        </p:nvSpPr>
        <p:spPr>
          <a:xfrm rot="21437230" flipH="1">
            <a:off x="879094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5" name="AutoShape 345"/>
          <p:cNvSpPr/>
          <p:nvPr>
            <p:custDataLst>
              <p:tags r:id="rId274"/>
            </p:custDataLst>
          </p:nvPr>
        </p:nvSpPr>
        <p:spPr>
          <a:xfrm rot="162769">
            <a:off x="869569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7" name="AutoShape 347"/>
          <p:cNvSpPr/>
          <p:nvPr>
            <p:custDataLst>
              <p:tags r:id="rId275"/>
            </p:custDataLst>
          </p:nvPr>
        </p:nvSpPr>
        <p:spPr>
          <a:xfrm>
            <a:off x="916749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8" name="AutoShape 348"/>
          <p:cNvSpPr/>
          <p:nvPr>
            <p:custDataLst>
              <p:tags r:id="rId276"/>
            </p:custDataLst>
          </p:nvPr>
        </p:nvSpPr>
        <p:spPr>
          <a:xfrm rot="457219">
            <a:off x="9123680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9" name="AutoShape 349"/>
          <p:cNvSpPr/>
          <p:nvPr>
            <p:custDataLst>
              <p:tags r:id="rId277"/>
            </p:custDataLst>
          </p:nvPr>
        </p:nvSpPr>
        <p:spPr>
          <a:xfrm rot="21142780" flipH="1">
            <a:off x="9316720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0" name="Freeform 350"/>
          <p:cNvSpPr/>
          <p:nvPr>
            <p:custDataLst>
              <p:tags r:id="rId278"/>
            </p:custDataLst>
          </p:nvPr>
        </p:nvSpPr>
        <p:spPr>
          <a:xfrm>
            <a:off x="9134475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2" name="AutoShape 352"/>
          <p:cNvSpPr/>
          <p:nvPr>
            <p:custDataLst>
              <p:tags r:id="rId279"/>
            </p:custDataLst>
          </p:nvPr>
        </p:nvSpPr>
        <p:spPr>
          <a:xfrm rot="21437230" flipH="1">
            <a:off x="925385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3" name="AutoShape 353"/>
          <p:cNvSpPr/>
          <p:nvPr>
            <p:custDataLst>
              <p:tags r:id="rId280"/>
            </p:custDataLst>
          </p:nvPr>
        </p:nvSpPr>
        <p:spPr>
          <a:xfrm rot="162769">
            <a:off x="915860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5" name="AutoShape 355"/>
          <p:cNvSpPr/>
          <p:nvPr>
            <p:custDataLst>
              <p:tags r:id="rId281"/>
            </p:custDataLst>
          </p:nvPr>
        </p:nvSpPr>
        <p:spPr>
          <a:xfrm>
            <a:off x="9630410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6" name="AutoShape 356"/>
          <p:cNvSpPr/>
          <p:nvPr>
            <p:custDataLst>
              <p:tags r:id="rId282"/>
            </p:custDataLst>
          </p:nvPr>
        </p:nvSpPr>
        <p:spPr>
          <a:xfrm rot="457219">
            <a:off x="9587230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7" name="AutoShape 357"/>
          <p:cNvSpPr/>
          <p:nvPr>
            <p:custDataLst>
              <p:tags r:id="rId283"/>
            </p:custDataLst>
          </p:nvPr>
        </p:nvSpPr>
        <p:spPr>
          <a:xfrm rot="21142780" flipH="1">
            <a:off x="9779635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8" name="Freeform 358"/>
          <p:cNvSpPr/>
          <p:nvPr>
            <p:custDataLst>
              <p:tags r:id="rId284"/>
            </p:custDataLst>
          </p:nvPr>
        </p:nvSpPr>
        <p:spPr>
          <a:xfrm>
            <a:off x="9598025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0" name="AutoShape 360"/>
          <p:cNvSpPr/>
          <p:nvPr>
            <p:custDataLst>
              <p:tags r:id="rId285"/>
            </p:custDataLst>
          </p:nvPr>
        </p:nvSpPr>
        <p:spPr>
          <a:xfrm rot="21437230" flipH="1">
            <a:off x="971677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1" name="AutoShape 361"/>
          <p:cNvSpPr/>
          <p:nvPr>
            <p:custDataLst>
              <p:tags r:id="rId286"/>
            </p:custDataLst>
          </p:nvPr>
        </p:nvSpPr>
        <p:spPr>
          <a:xfrm rot="162769">
            <a:off x="962215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3" name="AutoShape 363"/>
          <p:cNvSpPr/>
          <p:nvPr>
            <p:custDataLst>
              <p:tags r:id="rId287"/>
            </p:custDataLst>
          </p:nvPr>
        </p:nvSpPr>
        <p:spPr>
          <a:xfrm>
            <a:off x="10093960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4" name="AutoShape 364"/>
          <p:cNvSpPr/>
          <p:nvPr>
            <p:custDataLst>
              <p:tags r:id="rId288"/>
            </p:custDataLst>
          </p:nvPr>
        </p:nvSpPr>
        <p:spPr>
          <a:xfrm rot="457219">
            <a:off x="10050145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5" name="AutoShape 365"/>
          <p:cNvSpPr/>
          <p:nvPr>
            <p:custDataLst>
              <p:tags r:id="rId289"/>
            </p:custDataLst>
          </p:nvPr>
        </p:nvSpPr>
        <p:spPr>
          <a:xfrm rot="21142780" flipH="1">
            <a:off x="10243185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6" name="Freeform 366"/>
          <p:cNvSpPr/>
          <p:nvPr>
            <p:custDataLst>
              <p:tags r:id="rId290"/>
            </p:custDataLst>
          </p:nvPr>
        </p:nvSpPr>
        <p:spPr>
          <a:xfrm>
            <a:off x="10060940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8" name="AutoShape 368"/>
          <p:cNvSpPr/>
          <p:nvPr>
            <p:custDataLst>
              <p:tags r:id="rId291"/>
            </p:custDataLst>
          </p:nvPr>
        </p:nvSpPr>
        <p:spPr>
          <a:xfrm rot="21437230" flipH="1">
            <a:off x="1018032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9" name="AutoShape 369"/>
          <p:cNvSpPr/>
          <p:nvPr>
            <p:custDataLst>
              <p:tags r:id="rId292"/>
            </p:custDataLst>
          </p:nvPr>
        </p:nvSpPr>
        <p:spPr>
          <a:xfrm rot="162769">
            <a:off x="1008507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1" name="AutoShape 371"/>
          <p:cNvSpPr/>
          <p:nvPr>
            <p:custDataLst>
              <p:tags r:id="rId293"/>
            </p:custDataLst>
          </p:nvPr>
        </p:nvSpPr>
        <p:spPr>
          <a:xfrm>
            <a:off x="1055687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2" name="AutoShape 372"/>
          <p:cNvSpPr/>
          <p:nvPr>
            <p:custDataLst>
              <p:tags r:id="rId294"/>
            </p:custDataLst>
          </p:nvPr>
        </p:nvSpPr>
        <p:spPr>
          <a:xfrm rot="457219">
            <a:off x="10513695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3" name="AutoShape 373"/>
          <p:cNvSpPr/>
          <p:nvPr>
            <p:custDataLst>
              <p:tags r:id="rId295"/>
            </p:custDataLst>
          </p:nvPr>
        </p:nvSpPr>
        <p:spPr>
          <a:xfrm rot="21142780" flipH="1">
            <a:off x="10706100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4" name="Freeform 374"/>
          <p:cNvSpPr/>
          <p:nvPr>
            <p:custDataLst>
              <p:tags r:id="rId296"/>
            </p:custDataLst>
          </p:nvPr>
        </p:nvSpPr>
        <p:spPr>
          <a:xfrm>
            <a:off x="10524490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6" name="AutoShape 376"/>
          <p:cNvSpPr/>
          <p:nvPr>
            <p:custDataLst>
              <p:tags r:id="rId297"/>
            </p:custDataLst>
          </p:nvPr>
        </p:nvSpPr>
        <p:spPr>
          <a:xfrm rot="21437230" flipH="1">
            <a:off x="1064323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7" name="AutoShape 377"/>
          <p:cNvSpPr/>
          <p:nvPr>
            <p:custDataLst>
              <p:tags r:id="rId298"/>
            </p:custDataLst>
          </p:nvPr>
        </p:nvSpPr>
        <p:spPr>
          <a:xfrm rot="162769">
            <a:off x="1054798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9" name="AutoShape 379"/>
          <p:cNvSpPr/>
          <p:nvPr>
            <p:custDataLst>
              <p:tags r:id="rId299"/>
            </p:custDataLst>
          </p:nvPr>
        </p:nvSpPr>
        <p:spPr>
          <a:xfrm>
            <a:off x="1102042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0" name="AutoShape 380"/>
          <p:cNvSpPr/>
          <p:nvPr>
            <p:custDataLst>
              <p:tags r:id="rId300"/>
            </p:custDataLst>
          </p:nvPr>
        </p:nvSpPr>
        <p:spPr>
          <a:xfrm rot="457219">
            <a:off x="10976610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1" name="AutoShape 381"/>
          <p:cNvSpPr/>
          <p:nvPr>
            <p:custDataLst>
              <p:tags r:id="rId301"/>
            </p:custDataLst>
          </p:nvPr>
        </p:nvSpPr>
        <p:spPr>
          <a:xfrm rot="21142780" flipH="1">
            <a:off x="11169650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2" name="Freeform 382"/>
          <p:cNvSpPr/>
          <p:nvPr>
            <p:custDataLst>
              <p:tags r:id="rId302"/>
            </p:custDataLst>
          </p:nvPr>
        </p:nvSpPr>
        <p:spPr>
          <a:xfrm>
            <a:off x="10987405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4" name="AutoShape 384"/>
          <p:cNvSpPr/>
          <p:nvPr>
            <p:custDataLst>
              <p:tags r:id="rId303"/>
            </p:custDataLst>
          </p:nvPr>
        </p:nvSpPr>
        <p:spPr>
          <a:xfrm rot="21437230" flipH="1">
            <a:off x="1110678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5" name="AutoShape 385"/>
          <p:cNvSpPr/>
          <p:nvPr>
            <p:custDataLst>
              <p:tags r:id="rId304"/>
            </p:custDataLst>
          </p:nvPr>
        </p:nvSpPr>
        <p:spPr>
          <a:xfrm rot="162769">
            <a:off x="1101153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6" name="AutoShape 386"/>
          <p:cNvSpPr/>
          <p:nvPr>
            <p:custDataLst>
              <p:tags r:id="rId305"/>
            </p:custDataLst>
          </p:nvPr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经性交传播，为主要传播方式。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87" name="AutoShape 387"/>
          <p:cNvSpPr/>
          <p:nvPr>
            <p:custDataLst>
              <p:tags r:id="rId306"/>
            </p:custDataLst>
          </p:nvPr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通过公共浴池、浴盆、浴巾、游泳池、坐式便器、衣物、污染的器械及敷料等传播。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09" name="TextBox 409"/>
          <p:cNvSpPr txBox="1"/>
          <p:nvPr>
            <p:custDataLst>
              <p:tags r:id="rId307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传播方式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30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04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临床表现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" name="组合 52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54" name="直接连接符 5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>
            <p:custDataLst>
              <p:tags r:id="rId8"/>
            </p:custDataLst>
          </p:nvPr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9"/>
            </p:custDataLst>
          </p:nvPr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10"/>
            </p:custDataLst>
          </p:nvPr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>
            <p:custDataLst>
              <p:tags r:id="rId11"/>
            </p:custDataLst>
          </p:nvPr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>
            <p:custDataLst>
              <p:tags r:id="rId12"/>
            </p:custDataLst>
          </p:nvPr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13"/>
            </p:custDataLst>
          </p:nvPr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>
            <p:custDataLst>
              <p:tags r:id="rId14"/>
            </p:custDataLst>
          </p:nvPr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>
            <p:custDataLst>
              <p:tags r:id="rId15"/>
            </p:custDataLst>
          </p:nvPr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46065" y="2886710"/>
            <a:ext cx="1499235" cy="1499235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>
            <p:custDataLst>
              <p:tags r:id="rId16"/>
            </p:custDataLst>
          </p:nvPr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17"/>
            </p:custDataLst>
          </p:nvPr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>
            <p:custDataLst>
              <p:tags r:id="rId18"/>
            </p:custDataLst>
          </p:nvPr>
        </p:nvSpPr>
        <p:spPr>
          <a:xfrm>
            <a:off x="5964555" y="3351530"/>
            <a:ext cx="262890" cy="2660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>
            <p:custDataLst>
              <p:tags r:id="rId19"/>
            </p:custDataLst>
          </p:nvPr>
        </p:nvSpPr>
        <p:spPr>
          <a:xfrm>
            <a:off x="5804535" y="3659505"/>
            <a:ext cx="583565" cy="254000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>
            <p:custDataLst>
              <p:tags r:id="rId20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症状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>
            <p:custDataLst>
              <p:tags r:id="rId21"/>
            </p:custDataLst>
          </p:nvPr>
        </p:nvSpPr>
        <p:spPr>
          <a:xfrm>
            <a:off x="323850" y="1450975"/>
            <a:ext cx="3286125" cy="1172845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主要症状是阴道分泌物增加及外阴瘙痒，偶有局部灼热、疼痛、性交痛等。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>
            <p:custDataLst>
              <p:tags r:id="rId22"/>
            </p:custDataLst>
          </p:nvPr>
        </p:nvSpPr>
        <p:spPr>
          <a:xfrm>
            <a:off x="180975" y="3072765"/>
            <a:ext cx="3286125" cy="1172845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分泌物的典型特点是灰黄色、稀薄、泡沫状，有臭味。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>
            <p:custDataLst>
              <p:tags r:id="rId23"/>
            </p:custDataLst>
          </p:nvPr>
        </p:nvSpPr>
        <p:spPr>
          <a:xfrm>
            <a:off x="545465" y="4966335"/>
            <a:ext cx="3286125" cy="1172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若有混合感染，可呈黄绿色脓性并有臭味。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>
            <p:custDataLst>
              <p:tags r:id="rId24"/>
            </p:custDataLst>
          </p:nvPr>
        </p:nvSpPr>
        <p:spPr>
          <a:xfrm>
            <a:off x="8724265" y="3072765"/>
            <a:ext cx="3286125" cy="1172845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阴道毛滴虫能吞噬精子，并能阻碍乳酸生成，影响精子在阴道内存活，可导致不孕。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>
            <p:custDataLst>
              <p:tags r:id="rId25"/>
            </p:custDataLst>
          </p:nvPr>
        </p:nvSpPr>
        <p:spPr>
          <a:xfrm>
            <a:off x="8168640" y="4966335"/>
            <a:ext cx="3286125" cy="1172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少数患者阴道内有阴道毛滴虫存在而无炎症反应，称为带虫者。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51" name="TextBox 51"/>
          <p:cNvSpPr txBox="1"/>
          <p:nvPr>
            <p:custDataLst>
              <p:tags r:id="rId26"/>
            </p:custDataLst>
          </p:nvPr>
        </p:nvSpPr>
        <p:spPr>
          <a:xfrm>
            <a:off x="8582025" y="1450975"/>
            <a:ext cx="3286125" cy="1172845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若合并尿道口感染，可有尿频、尿痛，有时可见血尿。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" name="组合 51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53" name="直接连接符 52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7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8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9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10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7" name="AutoShape 7"/>
          <p:cNvSpPr/>
          <p:nvPr>
            <p:custDataLst>
              <p:tags r:id="rId11"/>
            </p:custDataLst>
          </p:nvPr>
        </p:nvSpPr>
        <p:spPr>
          <a:xfrm>
            <a:off x="791210" y="3855085"/>
            <a:ext cx="2621280" cy="262128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>
            <p:custDataLst>
              <p:tags r:id="rId12"/>
            </p:custDataLst>
          </p:nvPr>
        </p:nvCxnSpPr>
        <p:spPr>
          <a:xfrm>
            <a:off x="5149911" y="4014126"/>
            <a:ext cx="951111" cy="0"/>
          </a:xfrm>
          <a:prstGeom prst="line">
            <a:avLst/>
          </a:prstGeom>
          <a:solidFill>
            <a:schemeClr val="lt1"/>
          </a:solidFill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>
            <p:custDataLst>
              <p:tags r:id="rId13"/>
            </p:custDataLst>
          </p:nvPr>
        </p:nvCxnSpPr>
        <p:spPr>
          <a:xfrm>
            <a:off x="5149911" y="4014126"/>
            <a:ext cx="951111" cy="0"/>
          </a:xfrm>
          <a:prstGeom prst="line">
            <a:avLst/>
          </a:prstGeom>
          <a:solidFill>
            <a:schemeClr val="lt1"/>
          </a:solidFill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>
            <p:custDataLst>
              <p:tags r:id="rId14"/>
            </p:custDataLst>
          </p:nvPr>
        </p:nvSpPr>
        <p:spPr>
          <a:xfrm>
            <a:off x="3521710" y="1144905"/>
            <a:ext cx="2511425" cy="25933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2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阴道黏膜充血、水肿，严重者有散在出血斑点，呈草莓状外观。</a:t>
            </a:r>
            <a:endParaRPr lang="en-US" sz="12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>
            <p:custDataLst>
              <p:tags r:id="rId15"/>
            </p:custDataLst>
          </p:nvPr>
        </p:nvSpPr>
        <p:spPr>
          <a:xfrm>
            <a:off x="6158865" y="3855085"/>
            <a:ext cx="2558415" cy="262128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906260" y="4602480"/>
            <a:ext cx="832485" cy="610235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rot="18000000">
            <a:off x="7035165" y="4412615"/>
            <a:ext cx="403860" cy="125095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3600000" flipH="1">
            <a:off x="7446010" y="4324985"/>
            <a:ext cx="201295" cy="125095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499350" y="4488180"/>
            <a:ext cx="469900" cy="469900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21730" y="5262880"/>
            <a:ext cx="2432050" cy="8864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2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阴道后穹隆有多量灰黄色稀薄白带或黄绿色脓性白带，多有泡沫。</a:t>
            </a:r>
            <a:endParaRPr lang="en-US" sz="12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224547" y="4767454"/>
            <a:ext cx="1754505" cy="6324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44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6324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44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50" name="TextBox 50"/>
          <p:cNvSpPr txBox="1"/>
          <p:nvPr>
            <p:custDataLst>
              <p:tags r:id="rId16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体征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05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治疗原则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43" name="直接连接符 42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直接连接符 43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直接连接符 44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>
            <p:custDataLst>
              <p:tags r:id="rId8"/>
            </p:custDataLst>
          </p:nvPr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9"/>
            </p:custDataLst>
          </p:nvPr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10"/>
            </p:custDataLst>
          </p:nvPr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>
            <p:custDataLst>
              <p:tags r:id="rId11"/>
            </p:custDataLst>
          </p:nvPr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口服甲硝唑、替硝唑等药物。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>
            <p:custDataLst>
              <p:tags r:id="rId12"/>
            </p:custDataLst>
          </p:nvPr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甲硝唑、替硝唑等是常见的抗感染药物，用于治疗各种细菌感染及真菌感染。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>
            <p:custDataLst>
              <p:tags r:id="rId13"/>
            </p:custDataLst>
          </p:nvPr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口服甲硝唑、替硝唑等药物，能够有效杀灭口腔中的细菌和真菌，缓解口腔不适，防止感染扩散。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9" name="AutoShape 9"/>
          <p:cNvSpPr/>
          <p:nvPr>
            <p:custDataLst>
              <p:tags r:id="rId14"/>
            </p:custDataLst>
          </p:nvPr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甲硝唑、替硝唑等抗感染药物，需在医生的指导下使用，避免出现不良反应。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>
            <p:custDataLst>
              <p:tags r:id="rId15"/>
            </p:custDataLst>
          </p:nvPr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>
            <p:custDataLst>
              <p:tags r:id="rId16"/>
            </p:custDataLst>
          </p:nvPr>
        </p:nvSpPr>
        <p:spPr>
          <a:xfrm>
            <a:off x="9634855" y="1550670"/>
            <a:ext cx="1434465" cy="1532890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73792" y="5255209"/>
            <a:ext cx="2164080" cy="714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405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14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405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14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03</a:t>
            </a:r>
            <a:endParaRPr lang="en-US" sz="405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14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04</a:t>
            </a:r>
            <a:endParaRPr lang="en-US" sz="405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14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05</a:t>
            </a:r>
            <a:endParaRPr lang="en-US" sz="405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>
            <p:custDataLst>
              <p:tags r:id="rId17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全身用药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" name="组合 32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4" name="直接连接符 3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Freeform 2"/>
          <p:cNvSpPr/>
          <p:nvPr>
            <p:custDataLst>
              <p:tags r:id="rId7"/>
            </p:custDataLst>
          </p:nvPr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>
            <p:custDataLst>
              <p:tags r:id="rId8"/>
            </p:custDataLst>
          </p:nvPr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9"/>
            </p:custDataLst>
          </p:nvPr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使用1%乳酸或0.1%～0.5%醋酸溶液冲洗阴道后，将甲硝唑泡腾片置入阴道内。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>
            <p:custDataLst>
              <p:tags r:id="rId10"/>
            </p:custDataLst>
          </p:nvPr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这种方法可以有效地治疗阴道炎症，并缓解由细菌引起的瘙痒和灼热感。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>
            <p:custDataLst>
              <p:tags r:id="rId11"/>
            </p:custDataLst>
          </p:nvPr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甲硝唑泡腾片是一种常用的阴道用药，具有很好的抗菌消炎作用，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>
            <p:custDataLst>
              <p:tags r:id="rId12"/>
            </p:custDataLst>
          </p:nvPr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能够有效治疗各种类型的阴道炎症，并缓解由于细菌引起的瘙痒和灼热感。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8" name="Freeform 8"/>
          <p:cNvSpPr/>
          <p:nvPr>
            <p:custDataLst>
              <p:tags r:id="rId13"/>
            </p:custDataLst>
          </p:nvPr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>
            <p:custDataLst>
              <p:tags r:id="rId14"/>
            </p:custDataLst>
          </p:nvPr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>
            <p:custDataLst>
              <p:tags r:id="rId15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局部用药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06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护理评估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https://d.book118.com/888057116136006024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7"/>
  <p:tag name="KSO_WM_UNIT_INDEX" val="7"/>
  <p:tag name="KSO_WM_UNIT_LAYERLEVEL" val="1"/>
  <p:tag name="KSO_WM_UNIT_TYPE" val="y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6"/>
  <p:tag name="KSO_WM_UNIT_INDEX" val="6"/>
  <p:tag name="KSO_WM_UNIT_LAYERLEVEL" val="1"/>
  <p:tag name="KSO_WM_UNIT_TYPE" val="y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5"/>
  <p:tag name="KSO_WM_UNIT_INDEX" val="5"/>
  <p:tag name="KSO_WM_UNIT_LAYERLEVEL" val="1"/>
  <p:tag name="KSO_WM_UNIT_TYPE" val="y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8"/>
  <p:tag name="KSO_WM_UNIT_INDEX" val="8"/>
  <p:tag name="KSO_WM_UNIT_LAYERLEVEL" val="1"/>
  <p:tag name="KSO_WM_UNIT_TYPE" val="y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20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工作汇报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8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23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汇报人姓名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202X/01/01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i*1"/>
  <p:tag name="KSO_WM_UNIT_INDEX" val="1"/>
  <p:tag name="KSO_WM_UNIT_ISCONTENTSTITLE" val="0"/>
  <p:tag name="KSO_WM_UNIT_LAYERLEVEL" val="1"/>
  <p:tag name="KSO_WM_UNIT_NOCLEAR" val="0"/>
  <p:tag name="KSO_WM_UNIT_TEXT_FILL_FORE_SCHEMECOLOR_INDEX" val="5"/>
  <p:tag name="KSO_WM_UNIT_TEXT_FILL_FORE_SCHEMECOLOR_INDEX_BRIGHTNESS" val="0"/>
  <p:tag name="KSO_WM_UNIT_TEXT_FILL_TYPE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ID" val="custom20202620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20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6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i*1_1_1"/>
  <p:tag name="KSO_WM_UNIT_INDEX" val="1_1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i*1_2_1"/>
  <p:tag name="KSO_WM_UNIT_INDEX" val="1_2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i*1_3_1"/>
  <p:tag name="KSO_WM_UNIT_INDEX" val="1_3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i*1_4_1"/>
  <p:tag name="KSO_WM_UNIT_INDEX" val="1_4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i*1_5_1"/>
  <p:tag name="KSO_WM_UNIT_INDEX" val="1_5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2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6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4*l_h_i*1_1_1"/>
  <p:tag name="KSO_WM_UNIT_INDEX" val="1_1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4*l_h_i*1_2_1"/>
  <p:tag name="KSO_WM_UNIT_INDEX" val="1_2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4*l_h_i*1_3_1"/>
  <p:tag name="KSO_WM_UNIT_INDEX" val="1_3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4*l_h_i*1_4_1"/>
  <p:tag name="KSO_WM_UNIT_INDEX" val="1_4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20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288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4.xml><?xml version="1.0" encoding="utf-8"?>
<p:tagLst xmlns:p="http://schemas.openxmlformats.org/presentationml/2006/main">
  <p:tag name="KSO_WM_UNIT_FILL_FORE_SCHEMECOLOR_INDEX" val="6"/>
  <p:tag name="KSO_WM_UNIT_FILL_FORE_SCHEMECOLOR_INDEX_BRIGHTNESS" val="-0.25"/>
  <p:tag name="KSO_WM_UNIT_FILL_TYPE" val="1"/>
</p:tagLst>
</file>

<file path=ppt/tags/tag29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96.xml><?xml version="1.0" encoding="utf-8"?>
<p:tagLst xmlns:p="http://schemas.openxmlformats.org/presentationml/2006/main">
  <p:tag name="KSO_WM_UNIT_FILL_FORE_SCHEMECOLOR_INDEX" val="6"/>
  <p:tag name="KSO_WM_UNIT_FILL_FORE_SCHEMECOLOR_INDEX_BRIGHTNESS" val="-0.25"/>
  <p:tag name="KSO_WM_UNIT_FILL_TYPE" val="1"/>
</p:tagLst>
</file>

<file path=ppt/tags/tag29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98.xml><?xml version="1.0" encoding="utf-8"?>
<p:tagLst xmlns:p="http://schemas.openxmlformats.org/presentationml/2006/main">
  <p:tag name="KSO_WM_UNIT_FILL_FORE_SCHEMECOLOR_INDEX" val="6"/>
  <p:tag name="KSO_WM_UNIT_FILL_FORE_SCHEMECOLOR_INDEX_BRIGHTNESS" val="-0.25"/>
  <p:tag name="KSO_WM_UNIT_FILL_TYPE" val="1"/>
</p:tagLst>
</file>

<file path=ppt/tags/tag299.xml><?xml version="1.0" encoding="utf-8"?>
<p:tagLst xmlns:p="http://schemas.openxmlformats.org/presentationml/2006/main">
  <p:tag name="KSO_WM_UNIT_FILL_FORE_SCHEMECOLOR_INDEX" val="6"/>
  <p:tag name="KSO_WM_UNIT_FILL_FORE_SCHEMECOLOR_INDEX_BRIGHTNESS" val="-0.25"/>
  <p:tag name="KSO_WM_UNIT_FILL_TYPE" val="1"/>
</p:tagLst>
</file>

<file path=ppt/tags/tag300.xml><?xml version="1.0" encoding="utf-8"?>
<p:tagLst xmlns:p="http://schemas.openxmlformats.org/presentationml/2006/main">
  <p:tag name="KSO_WM_UNIT_FILL_FORE_SCHEMECOLOR_INDEX" val="8"/>
  <p:tag name="KSO_WM_UNIT_FILL_FORE_SCHEMECOLOR_INDEX_BRIGHTNESS" val="0.6"/>
  <p:tag name="KSO_WM_UNIT_FILL_TYPE" val="1"/>
</p:tagLst>
</file>

<file path=ppt/tags/tag301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302.xml><?xml version="1.0" encoding="utf-8"?>
<p:tagLst xmlns:p="http://schemas.openxmlformats.org/presentationml/2006/main">
  <p:tag name="KSO_WM_UNIT_FILL_FORE_SCHEMECOLOR_INDEX" val="6"/>
  <p:tag name="KSO_WM_UNIT_FILL_FORE_SCHEMECOLOR_INDEX_BRIGHTNESS" val="-0.25"/>
  <p:tag name="KSO_WM_UNIT_FILL_TYPE" val="1"/>
</p:tagLst>
</file>

<file path=ppt/tags/tag303.xml><?xml version="1.0" encoding="utf-8"?>
<p:tagLst xmlns:p="http://schemas.openxmlformats.org/presentationml/2006/main">
  <p:tag name="KSO_WM_UNIT_FILL_FORE_SCHEMECOLOR_INDEX" val="6"/>
  <p:tag name="KSO_WM_UNIT_FILL_FORE_SCHEMECOLOR_INDEX_BRIGHTNESS" val="-0.25"/>
  <p:tag name="KSO_WM_UNIT_FILL_TYPE" val="1"/>
</p:tagLst>
</file>

<file path=ppt/tags/tag3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0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06.xml><?xml version="1.0" encoding="utf-8"?>
<p:tagLst xmlns:p="http://schemas.openxmlformats.org/presentationml/2006/main">
  <p:tag name="KSO_WM_UNIT_FILL_FORE_SCHEMECOLOR_INDEX" val="6"/>
  <p:tag name="KSO_WM_UNIT_FILL_FORE_SCHEMECOLOR_INDEX_BRIGHTNESS" val="-0.25"/>
  <p:tag name="KSO_WM_UNIT_FILL_TYPE" val="1"/>
</p:tagLst>
</file>

<file path=ppt/tags/tag30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08.xml><?xml version="1.0" encoding="utf-8"?>
<p:tagLst xmlns:p="http://schemas.openxmlformats.org/presentationml/2006/main">
  <p:tag name="KSO_WM_UNIT_FILL_FORE_SCHEMECOLOR_INDEX" val="6"/>
  <p:tag name="KSO_WM_UNIT_FILL_FORE_SCHEMECOLOR_INDEX_BRIGHTNESS" val="-0.25"/>
  <p:tag name="KSO_WM_UNIT_FILL_TYPE" val="1"/>
</p:tagLst>
</file>

<file path=ppt/tags/tag30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10.xml><?xml version="1.0" encoding="utf-8"?>
<p:tagLst xmlns:p="http://schemas.openxmlformats.org/presentationml/2006/main">
  <p:tag name="KSO_WM_UNIT_FILL_FORE_SCHEMECOLOR_INDEX" val="8"/>
  <p:tag name="KSO_WM_UNIT_FILL_FORE_SCHEMECOLOR_INDEX_BRIGHTNESS" val="0.6"/>
  <p:tag name="KSO_WM_UNIT_FILL_TYPE" val="1"/>
</p:tagLst>
</file>

<file path=ppt/tags/tag311.xml><?xml version="1.0" encoding="utf-8"?>
<p:tagLst xmlns:p="http://schemas.openxmlformats.org/presentationml/2006/main">
  <p:tag name="KSO_WM_UNIT_FILL_FORE_SCHEMECOLOR_INDEX" val="8"/>
  <p:tag name="KSO_WM_UNIT_FILL_FORE_SCHEMECOLOR_INDEX_BRIGHTNESS" val="0.6"/>
  <p:tag name="KSO_WM_UNIT_FILL_TYPE" val="1"/>
</p:tagLst>
</file>

<file path=ppt/tags/tag312.xml><?xml version="1.0" encoding="utf-8"?>
<p:tagLst xmlns:p="http://schemas.openxmlformats.org/presentationml/2006/main">
  <p:tag name="KSO_WM_UNIT_FILL_FORE_SCHEMECOLOR_INDEX" val="8"/>
  <p:tag name="KSO_WM_UNIT_FILL_FORE_SCHEMECOLOR_INDEX_BRIGHTNESS" val="0.6"/>
  <p:tag name="KSO_WM_UNIT_FILL_TYPE" val="1"/>
</p:tagLst>
</file>

<file path=ppt/tags/tag31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1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1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1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17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18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19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20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21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22.xml><?xml version="1.0" encoding="utf-8"?>
<p:tagLst xmlns:p="http://schemas.openxmlformats.org/presentationml/2006/main">
  <p:tag name="KSO_WM_SLIDE_BACKGROUND_TYPE" val="general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2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325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1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3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3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3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335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3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8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3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0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4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2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43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44.xml><?xml version="1.0" encoding="utf-8"?>
<p:tagLst xmlns:p="http://schemas.openxmlformats.org/presentationml/2006/main">
  <p:tag name="KSO_WM_SLIDE_BACKGROUND_TYPE" val="general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3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347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5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7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68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69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70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7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2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2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2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2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2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2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2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2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2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2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3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3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3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3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3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3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3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3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3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3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4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4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4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4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4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4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4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4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4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4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5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51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52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53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654.xml><?xml version="1.0" encoding="utf-8"?>
<p:tagLst xmlns:p="http://schemas.openxmlformats.org/presentationml/2006/main">
  <p:tag name="KSO_WM_SLIDE_BACKGROUND_TYPE" val="general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4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657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65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6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6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6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3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664.xml><?xml version="1.0" encoding="utf-8"?>
<p:tagLst xmlns:p="http://schemas.openxmlformats.org/presentationml/2006/main">
  <p:tag name="KSO_WM_UNIT_FILL_FORE_SCHEMECOLOR_INDEX" val="5"/>
  <p:tag name="KSO_WM_UNIT_FILL_FORE_SCHEMECOLOR_INDEX_BRIGHTNESS" val="0.8"/>
  <p:tag name="KSO_WM_UNIT_FILL_TYPE" val="1"/>
</p:tagLst>
</file>

<file path=ppt/tags/tag66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6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6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68.xml><?xml version="1.0" encoding="utf-8"?>
<p:tagLst xmlns:p="http://schemas.openxmlformats.org/presentationml/2006/main">
  <p:tag name="KSO_WM_UNIT_FILL_FORE_SCHEMECOLOR_INDEX" val="5"/>
  <p:tag name="KSO_WM_UNIT_FILL_FORE_SCHEMECOLOR_INDEX_BRIGHTNESS" val="0.8"/>
  <p:tag name="KSO_WM_UNIT_FILL_TYPE" val="1"/>
</p:tagLst>
</file>

<file path=ppt/tags/tag66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7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7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72.xml><?xml version="1.0" encoding="utf-8"?>
<p:tagLst xmlns:p="http://schemas.openxmlformats.org/presentationml/2006/main">
  <p:tag name="KSO_WM_UNIT_FILL_FORE_SCHEMECOLOR_INDEX" val="10"/>
  <p:tag name="KSO_WM_UNIT_FILL_FORE_SCHEMECOLOR_INDEX_BRIGHTNESS" val="0"/>
  <p:tag name="KSO_WM_UNIT_FILL_TYPE" val="1"/>
</p:tagLst>
</file>

<file path=ppt/tags/tag673.xml><?xml version="1.0" encoding="utf-8"?>
<p:tagLst xmlns:p="http://schemas.openxmlformats.org/presentationml/2006/main">
  <p:tag name="KSO_WM_UNIT_FILL_FORE_SCHEMECOLOR_INDEX" val="10"/>
  <p:tag name="KSO_WM_UNIT_FILL_FORE_SCHEMECOLOR_INDEX_BRIGHTNESS" val="0"/>
  <p:tag name="KSO_WM_UNIT_FILL_TYPE" val="1"/>
</p:tagLst>
</file>

<file path=ppt/tags/tag67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7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76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677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78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79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80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81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82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83.xml><?xml version="1.0" encoding="utf-8"?>
<p:tagLst xmlns:p="http://schemas.openxmlformats.org/presentationml/2006/main">
  <p:tag name="KSO_WM_SLIDE_BACKGROUND_TYPE" val="general"/>
</p:tagLst>
</file>

<file path=ppt/tags/tag68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8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8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8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90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2"/>
  <p:tag name="KSO_WM_UNIT_LINE_FORE_SCHEMECOLOR_INDEX_BRIGHTNESS" val="0"/>
</p:tagLst>
</file>

<file path=ppt/tags/tag691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2"/>
  <p:tag name="KSO_WM_UNIT_LINE_FORE_SCHEMECOLOR_INDEX_BRIGHTNESS" val="0"/>
</p:tagLst>
</file>

<file path=ppt/tags/tag69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9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94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695.xml><?xml version="1.0" encoding="utf-8"?>
<p:tagLst xmlns:p="http://schemas.openxmlformats.org/presentationml/2006/main">
  <p:tag name="KSO_WM_SLIDE_BACKGROUND_TYPE" val="general"/>
</p:tagLst>
</file>

<file path=ppt/tags/tag6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5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698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69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70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70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70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70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705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70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707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708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709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710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711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71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713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714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715.xml><?xml version="1.0" encoding="utf-8"?>
<p:tagLst xmlns:p="http://schemas.openxmlformats.org/presentationml/2006/main">
  <p:tag name="KSO_WM_SLIDE_BACKGROUND_TYPE" val="general"/>
</p:tagLst>
</file>

<file path=ppt/tags/tag71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71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71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71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72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722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723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724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725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726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72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728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729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730.xml><?xml version="1.0" encoding="utf-8"?>
<p:tagLst xmlns:p="http://schemas.openxmlformats.org/presentationml/2006/main">
  <p:tag name="KSO_WM_SLIDE_BACKGROUND_TYPE" val="general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6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733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7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0F0EF"/>
      </a:dk2>
      <a:lt2>
        <a:srgbClr val="FFFFFF"/>
      </a:lt2>
      <a:accent1>
        <a:srgbClr val="E2B08A"/>
      </a:accent1>
      <a:accent2>
        <a:srgbClr val="EDA499"/>
      </a:accent2>
      <a:accent3>
        <a:srgbClr val="EB9EAF"/>
      </a:accent3>
      <a:accent4>
        <a:srgbClr val="DDA0C7"/>
      </a:accent4>
      <a:accent5>
        <a:srgbClr val="C1A6D9"/>
      </a:accent5>
      <a:accent6>
        <a:srgbClr val="9FAEE0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63500">
          <a:solidFill>
            <a:srgbClr val="C4AC6A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汉仪闫锐敏行楷简</vt:lpstr>
      <vt:lpstr>汉仪行楷简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2024-09-01T07:27:44.630</cp:lastPrinted>
  <dcterms:created xsi:type="dcterms:W3CDTF">2024-08-31T23:27:44Z</dcterms:created>
  <dcterms:modified xsi:type="dcterms:W3CDTF">2024-08-31T23:27:50Z</dcterms:modified>
</cp:coreProperties>
</file>