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148929-8688-46B4-8312-9FACA8F2C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5FD680-1E9C-4DA0-9F17-A5D466ECF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5F276-8CCE-488A-9448-4113A55E1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AF7745-4FAB-4818-BC7D-9DE5D1143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CC90B4-3348-4ECF-A10A-FC3B5A038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BF29CA-B649-4CFE-BBBB-3BF96039D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E51AF6-11BB-4E13-A04B-BAD0E410A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63ECC-87C0-4733-915A-E9B16FF42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4E020-A2BA-44A9-8B06-31FB02DEE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4BABA-3D15-40CE-AFC3-D304EA906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8EDEC-0FDC-47FF-B9DD-623D9EE9C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6010707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3-6岁儿童学习与发展指南》健康领域解读课堂\n## 1. 《3-6岁儿童学习与发展指南》概述\n### 1.1 《指南》的背景与意义\n### 1.2 《指南》的目标与原则\n### 1.3 《指南》的健康领域内容概览\n## 2. 3-6岁儿童生理发育特点及健康需求\n### 2.1 儿童生理发育阶段及特点\n### 2.2 儿童健康需求分析\n### 2.3 如何满足儿童健康需求\n## 3. 《指南》中健康领域的教育建议与方法\n### 3.1 饮食习惯的培养与指导\n### 3.2 睡眠习惯的建立与优化\n### 3.3 锻炼身体与运动技能的提高\n## 4. 健康领域的家庭教育与环境创设\n### 4.1 家庭教育在健康领域的重要性\n### 4.2 健康家庭环境的创设\n### 4.3 家长在儿童健康领域的角色与责任\n## 5. 健康领域的园所教育与课程实施\n### 5.1 园所教育在健康领域的作用\n### 5.2 健康领域课程设计与实施\n### 5.3 教师在健康领域的专业发展\n## 6. 《指南》在健康领域的实践案例与分析\n### 6.1 健康领域教育实践案例介绍\n### 6.2 案例分析与启示\n### 6.3 如何在实际操作中贯彻《指南》精神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《3-6岁儿童学习与发展指南》健康领域解读课堂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 《3-6岁儿童学习与发展指南》概述</a:t>
            </a:r>
            <a:endParaRPr/>
          </a:p>
        </p:txBody>
      </p:sp>
      <p:sp>
        <p:nvSpPr>
          <p:cNvPr id="12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《指南》是在国家对学前教育重视的背景下制定的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为了提高幼儿园教育质量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促进儿童全面发展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《指南》对于幼儿园教育具有重要的指导意义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为教师提供具体的教育建议和方法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帮助家长了解儿童的发展需求</a:t>
                </a:r>
                <a:endParaRPr/>
              </a:p>
            </p:txBody>
          </p:sp>
          <p:pic>
            <p:nvPicPr>
              <p:cNvPr id="22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《指南》有利于儿童健康成长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培养良好的生活习惯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提高身体素质</a:t>
                </a:r>
                <a:endParaRPr/>
              </a:p>
            </p:txBody>
          </p:sp>
          <p:pic>
            <p:nvPicPr>
              <p:cNvPr id="23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《指南》的背景与意义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3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《指南》的目标是促进儿童全面发展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培养健康、快乐、自信的儿童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为儿童的终身发展奠定基础</a:t>
                </a:r>
                <a:endParaRPr/>
              </a:p>
            </p:txBody>
          </p:sp>
        </p:grpSp>
        <p:grpSp>
          <p:nvGrpSpPr>
            <p:cNvPr id="24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《指南》的原则是尊重儿童、关爱儿童、以儿童为本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尊重儿童的兴趣和需求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关注儿童的个体差异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以儿童为中心的教育理念</a:t>
                </a:r>
                <a:endParaRPr/>
              </a:p>
            </p:txBody>
          </p: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《指南》的目标与原则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 《指南》的健康领域内容概览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2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248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249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《指南》的健康领域主要包括生活习惯、饮食、睡眠、锻炼等方面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006109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规律作息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锻炼身体</a:t>
                </a:r>
                <a:endParaRPr/>
              </a:p>
            </p:txBody>
          </p:sp>
          <p:sp>
            <p:nvSpPr>
              <p:cNvPr id="251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52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253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健康领域的内容旨在帮助儿童建立健康的生活方式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665892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增强身体素质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培养良好的心理素质</a:t>
                </a:r>
                <a:endParaRPr/>
              </a:p>
            </p:txBody>
          </p:sp>
          <p:sp>
            <p:nvSpPr>
              <p:cNvPr id="255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 3-6岁儿童生理发育特点及健康需求</a:t>
            </a:r>
            <a:endParaRPr/>
          </a:p>
        </p:txBody>
      </p:sp>
      <p:sp>
        <p:nvSpPr>
          <p:cNvPr id="25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 儿童生理发育阶段及特点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26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262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263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3-6岁儿童处于生理发育的关键时期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006109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生长发育迅速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神经、肌肉、骨骼等器官逐渐完善</a:t>
                </a:r>
                <a:endParaRPr/>
              </a:p>
            </p:txBody>
          </p:sp>
          <p:sp>
            <p:nvSpPr>
              <p:cNvPr id="265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66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267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儿童生理发育的特点表现为身体逐渐协调、平衡能力增强、动手能力提高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665892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肌肉发育逐渐完善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骨骼逐渐坚硬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平衡能力逐渐增强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动手能力逐渐提高</a:t>
                </a:r>
                <a:endParaRPr/>
              </a:p>
            </p:txBody>
          </p:sp>
          <p:sp>
            <p:nvSpPr>
              <p:cNvPr id="269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儿童健康需求主要包括营养、睡眠、锻炼等方面</a:t>
                </a:r>
                <a:endParaRPr/>
              </a:p>
            </p:txBody>
          </p:sp>
          <p:sp>
            <p:nvSpPr>
              <p:cNvPr id="27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合理的营养摄入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充足的睡眠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适当的锻炼</a:t>
                </a:r>
                <a:endParaRPr/>
              </a:p>
            </p:txBody>
          </p:sp>
          <p:sp>
            <p:nvSpPr>
              <p:cNvPr id="27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不同年龄段的儿童健康需求有所不同</a:t>
                </a:r>
                <a:endParaRPr/>
              </a:p>
            </p:txBody>
          </p:sp>
          <p:sp>
            <p:nvSpPr>
              <p:cNvPr id="28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小班儿童需要关注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饮食、睡眠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中班儿童需要关注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锻炼、生活习惯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大班儿童需要关注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自我保护、心理健康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等方面</a:t>
                </a:r>
                <a:endParaRPr/>
              </a:p>
            </p:txBody>
          </p:sp>
          <p:sp>
            <p:nvSpPr>
              <p:cNvPr id="28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儿童健康需求分析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了解儿童的生长发育情况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关注儿童的生活习惯</a:t>
                </a:r>
                <a:endParaRPr/>
              </a:p>
            </p:txBody>
          </p:sp>
          <p:sp>
            <p:nvSpPr>
              <p:cNvPr id="2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家长和教师需要关注儿童的健康需求</a:t>
                </a:r>
                <a:endParaRPr/>
              </a:p>
            </p:txBody>
          </p:sp>
        </p:grpSp>
        <p:grpSp>
          <p:nvGrpSpPr>
            <p:cNvPr id="29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合理的饮食安排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规律的作息时间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充足的运动空间</a:t>
                </a:r>
                <a:endParaRPr/>
              </a:p>
            </p:txBody>
          </p:sp>
          <p:sp>
            <p:nvSpPr>
              <p:cNvPr id="29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提供健康的生活环境</a:t>
                </a:r>
                <a:endParaRPr/>
              </a:p>
            </p:txBody>
          </p:sp>
        </p:grpSp>
        <p:grpSp>
          <p:nvGrpSpPr>
            <p:cNvPr id="29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针对不同年龄段的儿童提供相应的教育建议和方法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关注儿童的个体差异</a:t>
                </a:r>
                <a:endParaRPr/>
              </a:p>
            </p:txBody>
          </p:sp>
          <p:sp>
            <p:nvSpPr>
              <p:cNvPr id="29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因材施教，满足不同年龄段儿童的健康需求</a:t>
                </a:r>
                <a:endParaRPr/>
              </a:p>
            </p:txBody>
          </p:sp>
        </p:grpSp>
      </p:grpSp>
      <p:pic>
        <p:nvPicPr>
          <p:cNvPr id="30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0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如何满足儿童健康需求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 《指南》中健康领域的教育建议与方法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合理安排饮食</a:t>
                </a:r>
                <a:endParaRPr/>
              </a:p>
            </p:txBody>
          </p:sp>
          <p:sp>
            <p:nvSpPr>
              <p:cNvPr id="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提供多样化的食物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注意食物的搭配</a:t>
                </a:r>
                <a:endParaRPr/>
              </a:p>
            </p:txBody>
          </p:sp>
        </p:grpSp>
        <p:grpSp>
          <p:nvGrpSpPr>
            <p:cNvPr id="1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培养良好的用餐习惯</a:t>
                </a:r>
                <a:endParaRPr/>
              </a:p>
            </p:txBody>
          </p:sp>
          <p:sp>
            <p:nvSpPr>
              <p:cNvPr id="1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养成良好的进餐时间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养成良好的用餐姿势</a:t>
                </a:r>
                <a:endParaRPr/>
              </a:p>
            </p:txBody>
          </p:sp>
        </p:grpSp>
        <p:grpSp>
          <p:nvGrpSpPr>
            <p:cNvPr id="1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教育儿童学会选择食物</a:t>
                </a:r>
                <a:endParaRPr/>
              </a:p>
            </p:txBody>
          </p:sp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了解食物的营养价值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学会选择健康的食物</a:t>
                </a:r>
                <a:endParaRPr/>
              </a:p>
            </p:txBody>
          </p:sp>
        </p:grpSp>
      </p:grpSp>
      <p:pic>
        <p:nvPicPr>
          <p:cNvPr id="2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饮食习惯的培养与指导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8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9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30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养成良好的作息习惯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保证充足的睡眠时间</a:t>
                </a:r>
                <a:endParaRPr/>
              </a:p>
            </p:txBody>
          </p:sp>
          <p:sp>
            <p:nvSpPr>
              <p:cNvPr id="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培养规律的作息时间</a:t>
                </a:r>
                <a:endParaRPr/>
              </a:p>
            </p:txBody>
          </p:sp>
        </p:grpSp>
        <p:grpSp>
          <p:nvGrpSpPr>
            <p:cNvPr id="33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营造良好的睡眠氛围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保持床上用品清洁</a:t>
                </a:r>
                <a:endParaRPr/>
              </a:p>
            </p:txBody>
          </p:sp>
          <p:sp>
            <p:nvSpPr>
              <p:cNvPr id="35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提供舒适的睡眠环境</a:t>
                </a:r>
                <a:endParaRPr/>
              </a:p>
            </p:txBody>
          </p:sp>
          <p:sp>
            <p:nvSpPr>
              <p:cNvPr id="36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7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38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了解睡眠的重要性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学会合理安排睡眠时间</a:t>
                </a:r>
                <a:endParaRPr/>
              </a:p>
            </p:txBody>
          </p:sp>
          <p:sp>
            <p:nvSpPr>
              <p:cNvPr id="39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教育儿童保持良好的睡眠习惯</a:t>
                </a:r>
                <a:endParaRPr/>
              </a:p>
            </p:txBody>
          </p:sp>
          <p:sp>
            <p:nvSpPr>
              <p:cNvPr id="40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睡眠习惯的建立与优化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4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4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提供充足的运动空间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创造丰富的运动环境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提供多种运动器材</a:t>
                </a:r>
                <a:endParaRPr/>
              </a:p>
            </p:txBody>
          </p:sp>
          <p:sp>
            <p:nvSpPr>
              <p:cNvPr id="4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开展多样化的体育活动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根据儿童年龄特点开展适宜的体育活动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注重培养儿童的兴趣</a:t>
                </a:r>
                <a:endParaRPr/>
              </a:p>
            </p:txBody>
          </p:sp>
          <p:sp>
            <p:nvSpPr>
              <p:cNvPr id="5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5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教育儿童学会自我保护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了解运动中可能存在的安全隐患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学会自我保护的方法</a:t>
                </a:r>
                <a:endParaRPr/>
              </a:p>
            </p:txBody>
          </p:sp>
          <p:sp>
            <p:nvSpPr>
              <p:cNvPr id="5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锻炼身体与运动技能的提高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https://d.book118.com/888060107071006037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《3-6岁儿童学习与发展指南》健康领域解读课堂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2024-09-17T09:36:31.734</cp:lastPrinted>
  <dcterms:created xsi:type="dcterms:W3CDTF">2024-09-17T01:36:31Z</dcterms:created>
  <dcterms:modified xsi:type="dcterms:W3CDTF">2024-09-17T01:36:33Z</dcterms:modified>
</cp:coreProperties>
</file>