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6C307-A53C-4A00-B9C0-8199E1BFB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0BD7D-65E8-43D9-967D-2EB96B30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6AB1B-C3DB-4A55-AE7A-535293BE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63DF4-8F70-46E3-B57C-5CBA8E0A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95610-FF49-4B48-B17C-49339A84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EB290-06EF-43A0-A509-A01CA7E63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AACEF-6395-4C6D-9BC1-9ABCCDB1F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5EC91-1790-4241-84E3-37E75B030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9CB17-B9A7-4942-A8B0-AD66414BA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FD6B0-9556-479C-A337-C6F1C54DA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ECC5F-011A-4951-9DF6-922ADA0B4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6306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护理精益管理的核心理念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护理精益管理的方法与实践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护理精益管理是一种以患者为中心，追求护理服务卓越的管理理念，旨在提高护理质量，减少浪费，提升患者满意度。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注重细节、追求卓越、持续改进、以患者为中心。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以患者需求为导向，关注患者体验，提供个性化、人性化的护理服务。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减少浪费，合理配置资源，降低医院运营成本。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通过精益管理，优化护理流程，减少错误和疏漏，提高护理质量。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精益管理理念有助于推动护理学科的创新和发展。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护理精益管理的重要性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51" b="1985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精益管理源于制造业，后来被引入医疗护理领域。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从最初的质量管理到全面质量管理，再到精益管理，不断发展和完善。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随着医疗技术的不断进步和患者需求的多样化，护理精益管理将更加注重跨学科合作、数据驱动和智能化发展。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护理精益管理的历史与发展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护理精益管理的核心理念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分析护理服务流程中的瓶颈和浪费环节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识别护理服务流程中的增值活动和非增值活动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优化护理服务流程，提高工作效率和患者满意度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减少护理过程中的等待和空闲时间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减少不必要的检查和重复工作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优化护理资源配置，提高资源利用效率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减少浪费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鼓励团队成员提出改进意见和建议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定期评估护理服务流程的效果，及时调整和优化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跟踪行业发展趋势，持续学习和创新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加强团队成员之间的沟通和协作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建立共同的目标和价值观，提高团队凝聚力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分工合作，发挥各自的专业优势，共同完成护理任务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关注患者的需求和感受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提供个性化、人性化的护理服务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及时解决患者的问题和疑虑，提高患者的信任度和满意度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护理精益管理的方法与实践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定期清理病房和护理用具，保持整洁有序的环境。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合理安排护理用品的位置，方便取用，提高工作效率。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定期打扫病房，保持环境卫生，降低感染风险。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制定清洁计划和标准，保持病房和护理用品的清洁度。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提高护理人员的职业素养，遵守操作规程，确保服务质量。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5S管理法在护理中的应用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https://d.book118.com/888063064012006044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2024-09-23T22:09:19.356</cp:lastPrinted>
  <dcterms:created xsi:type="dcterms:W3CDTF">2024-09-23T14:09:19Z</dcterms:created>
  <dcterms:modified xsi:type="dcterms:W3CDTF">2024-09-23T14:09:21Z</dcterms:modified>
</cp:coreProperties>
</file>