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7C918-C503-4F75-BC90-2E51F1E47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351A5-CD43-4EE2-B5A6-EA9A0902C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CCFA4-03C3-4432-ACFD-A77255290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8A7944-4F43-4557-B885-5A932EA3E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130E57-DCCD-4542-B347-731FF2F77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D4C817-A926-4B73-9F9E-AAE8086CE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DB5369-3F66-400A-9A4C-ADF616DC1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4681B1-228C-4318-B422-4CB283B56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7A49A0-7E81-4F9C-AABE-C3FD2F0C3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84663-19C2-4879-8B8D-EF5910158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679C1-DBDE-49D4-A087-46607B840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6311213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卫生法学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卫生法学的定义与性质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卫生法的历史与发展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卫生法的原则与基本制度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卫生法的立法与实施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卫生法的主要内容与领域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卫生法的实践与案例分析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卫生法学的定义与性质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卫生法学是一门研究卫生法律规范及其发展规律的学科，旨在培养具备卫生法律知识和应用能力的专业人才。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卫生法学涉及卫生领域中的法律问题，包括医疗机构管理、医疗行为规范、公共卫生安全等方面的法律制度。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卫生法学的研究对象包括卫生法律规范、卫生法律实践和卫生法律关系，旨在为卫生领域的法律实践提供理论支持和实践指导。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卫生法学的定义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卫生法学涉及医学、法学、社会学等多个学科领域，具有跨学科的综合性特点。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卫生法学是一门应用性很强的学科，旨在解决卫生领域的实际问题，为卫生法律实践提供指导。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随着社会发展和科技进步，卫生法学的研究范围和内容也在不断发展和完善。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卫生法学的性质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卫生法学是法学体系中的一个重要分支学科，与民商法学、刑法学等并列。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卫生法学在医疗卫生领域中具有重要的应用价值，是保障人民健康权益、维护医疗卫生秩序的重要工具。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卫生法学的发展对于推动医疗卫生事业的法治化进程具有重要意义，为医疗卫生事业的可持续发展提供有力保障。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卫生法学的学科地位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卫生法的历史与发展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古代卫生法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中世纪卫生法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近代卫生法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卫生法的起源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中世纪时期，卫生法主要与宗教和封建领主相关，如教会规定清洁和卫生习惯以防止疾病传播。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随着工业革命和城市化进程，卫生法开始关注工厂环境和城市居住条件，如英国1848年通过了《公共卫生法案》，规范了城市建设和卫生管理。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古代文明时期，卫生法主要关注城市规划和公共卫生管理，如古巴比伦汉谟拉比的《汉谟拉比法典》中规定了公共卫生和医疗事故的责任。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20世纪中叶至今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卫生法的发展阶段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随着医学科学的发展和传染病控制的迫切需求，卫生法开始关注医疗服务和公共卫生管理，如美国1902年的《生物制品控制法案》规范了疫苗和其他生物制品的管理。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随着人们对健康需求的增加和医学技术的进步，卫生法进一步扩展到医疗保障、药品监管、医疗事故处理等领域，并不断完善相关法律法规。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全球卫生法的融合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高科技在卫生法中的应用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个性化医疗与精准医疗的法规建设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应对新型传染病和全球健康挑战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卫生法的未来趋势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随着全球化进程的加速，各国卫生法将逐渐融合，形成更加统一和规范的国际卫生法体系。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随着人工智能、大数据等高科技的发展，卫生法将更加注重数据保护和隐私权问题，同时也会利用高科技手段提高卫生管理和监督的效率。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随着个性化医疗和精准医疗的发展，卫生法将需要制定相关法规来规范基因编辑、细胞治疗等新兴医疗技术。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未来卫生法将更加关注全球健康挑战和新型传染病，制定更加严格的传染病防控措施和国际合作法规。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卫生法的原则与基本制度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预防为主原则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保护公民健康原则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公平与效率原则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卫生法的原则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在卫生资源的分配和使用上，既要保证公平，又要注重效率，以实现卫生事业的可持续发展。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卫生法的基本宗旨是保护公民的健康权益，确保公民享有获得基本医疗和保健服务的权利。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强调预防在卫生工作中的重要性，通过预防措施减少疾病的发生，保障人民的健康。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卫生法的制定和实施应当遵循科学规律，以科学证据为基础，确保卫生决策的科学性和合理性。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卫生监督制度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医疗保障制度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药品管理制度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传染病防治制度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卫生法的基本制度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对医疗卫生机构、公共场所、饮用水、学校等实施卫生监督，确保其符合卫生标准。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通过医疗保险、医疗救助等方式，为公民提供基本医疗保障，减轻医疗负担。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对药品的研制、生产、流通和使用进行规范，确保药品的安全有效。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建立健全传染病监测、预警和防控体系，有效预防和控制传染病的发生和传播。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卫生行政部门与医疗卫生机构、公共场所经营者等之间的法律关系，涉及行政许可、行政处罚等。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卫生行政法律关系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医疗机构与患者之间的法律关系，包括医疗服务合同、医疗损害赔偿等。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医疗法律关系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药品研制、生产、流通和使用各环节的法律关系，涉及药品注册、药品监管等。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药品管理法律关系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政府与公民、社会组织等在公共卫生领域的法律关系，包括传染病防控、健康教育等。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公共卫生法律关系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卫生法的法律关系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https://d.book118.com/888063112137006034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2024-09-13T13:07:16.462</cp:lastPrinted>
  <dcterms:created xsi:type="dcterms:W3CDTF">2024-09-13T05:07:16Z</dcterms:created>
  <dcterms:modified xsi:type="dcterms:W3CDTF">2024-09-13T05:07:18Z</dcterms:modified>
</cp:coreProperties>
</file>