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0B3234-CFC2-4B45-98AB-A997C2C9A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4E355-53D4-4E54-AD27-E5FB09E18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CAFED7-2CCE-40F7-A619-4618AA653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97A4F1-69EF-4F5F-9DF8-16244A788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A8FFE2-875D-475C-B119-1BAD30B217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D0E183-402F-4A40-81D5-675FE22430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C03FA5-33F9-4AE4-8F53-1C4C5BB6E2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5B8662-7B8F-4836-AACC-9ACB9BA7D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6B1F7B-6037-4BD1-B738-9643772B7A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C3B592-8764-463E-AFCB-97FB10890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511B5-32CE-4ED0-823A-BD5030D82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64027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供应链优化与效益提升培训方案</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供应链优化概述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供应链优化策略与方法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效益提升途径探讨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供应链优化概述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供应链现状及挑战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全球化趋势下的复杂性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全球供应链日益复杂，涉及多个国家和地区，不同文化和商业习惯，导致管理难度增加。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客户需求多样化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消费者对产品个性化、快速响应等要求不断提高，对供应链灵活性和敏捷性提出更高要求。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成本压力与风险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原材料、人力、运输等成本不断上涨，同时政治、经济、自然灾害等风险也对供应链稳定性造成威胁。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通过优化供应链流程，降低库存、减少浪费、提高资源利用率，从而提升运营效率。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提升运营效率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优化供应链有助于企业快速响应市场变化，满足客户需求，提升客户满意度和忠诚度，从而增强竞争优势。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增强竞争优势</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通过绿色供应链、循环经济等理念，推动企业实现经济、环境和社会三重底线的平衡发展。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供应链优化意义与目标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培养学员掌握供应链优化的基本理念、方法和技术，提升学员分析和解决供应链问题的能力，推动企业实现供应链优化和效益提升。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培训目标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供应链基础知识、供应链优化方法与技术、供应链风险管理、绿色供应链与可持续发展等方面。通过案例分析、角色扮演、小组讨论等互动形式，加深学员对理论知识的理解和应用。同时，结合企业实际情况，制定个性化的培训计划和方案，确保培训效果最大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培训内容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培训方案目标与内容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供应链基础知识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是围绕核心企业，通过对信息流、物流、资金流的控制，从采购原材料开始，制成中间产品以及最终产品，最后由销售网络把产品送到消费者手中的将供应商、制造商、分销商、零售商、直到最终用户连成一个整体的功能网链结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供应链构成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由所有加盟的节点企业（或企业单位）构成，其中一般有一个核心企业，节点企业在需求信息的驱动下，通过供应链的职能分工与合作（生产、分销、零售等），以资金流、物流或/和服务流为媒介实现整个供应链的不断增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供应链定义与构成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库存管理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对原材料、半成品和成品进行库存管理，确保生产顺利进行。</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物流配送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根据生产计划和客户需求，安排物流配送。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生产计划</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根据采购计划和现有库存情况，制定生产计划。</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需求预测</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根据历史数据和市场趋势，对未来需求进行预测。</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采购计划</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根据需求预测结果，制定相应的采购计划。</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供应链运作流程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供应链管理把从供应商开始到最终消费者的物流计划和控制视为一个系统，强调整体最优而不是单个环节的最优。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系统观念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供应链管理强调企业间的合作与协调，通过信息共享、风险共担等方式实现共赢。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合作共赢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供应链管理始终以客户需求为导向，通过快速响应客户需求和提高客户满意度来提升企业竞争力。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客户需求导向</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供应链管理是一个持续改进的过程，需要不断对流程进行优化和改进，以适应不断变化的市场环境。</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供应链管理核心思想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供应链优化策略与方法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销售与运营计划整合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将需求预测结果与产能、库存等内部资源相结合，制定全面的销售与运营计划，确保供需平衡。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协同计划与预测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加强与供应商、客户的协同合作，共同进行需求预测和计划制定，提高整体供应链的响应速度和准确性。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需求预测模型应用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运用时间序列分析、回归分析等统计方法，对历史销售数据进行深入挖掘，准确预测未来需求趋势。</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需求预测与计划制定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安全库存设定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结合历史数据和需求预测结果，设定合理的安全库存水平，确保生产连续性和客户满意度。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库存分类管理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根据物料的重要性和供应风险，对库存进行合理分类，并制定相应的管理策略，如ABC分类法。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库存周转优化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通过提高库存周转率，降低库存持有成本，如采用先进的仓储管理系统、实施定期盘点等。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292" b="14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2500" b="125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库存管理优化措施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根据物料类型和市场环境，制定灵活的采购策略，如集中采购、分散采购、电子采购等。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采购策略制定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建立全面的供应商评估体系，从质量、价格、交货期、服务等多个维度对供应商进行综合评价和选择。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供应商评估与选择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加强与供应商的沟通与协作，建立长期稳定的合作关系，共同应对市场变化和挑战。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供应商关系管理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采购策略调整及供应商管理改进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https://d.book118.com/888064027133006036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2024-09-16T10:23:13.466</cp:lastPrinted>
  <dcterms:created xsi:type="dcterms:W3CDTF">2024-09-16T02:23:13Z</dcterms:created>
  <dcterms:modified xsi:type="dcterms:W3CDTF">2024-09-16T02:23:15Z</dcterms:modified>
</cp:coreProperties>
</file>