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B4B4A9-D533-4A7B-9014-528BBF9B8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04C8CD-A91A-48B2-A5C2-7DDF43551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1954C-ECA5-4344-8770-BFDA9D0A5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3C5E96-D851-4D73-BB62-6B60B5AFA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CC0968-D146-4899-A4AA-795B497AB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D60889-6ED6-4163-9743-4DD429D43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A352A2-0F72-49C3-B051-ECA4C7ECE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56EB63-3C88-4657-B022-9EB7D69D7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9B602C-D005-4BA3-9DD6-0558608F1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FB645C-2B67-478B-98CC-6BB011B95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32454F-8957-4D5C-8E63-57A5A5576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6403113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线上零售商的人员培训建立高效的市场营销与推广体系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线上推广策略与技巧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846" b="2384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239" r="123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6443" b="1644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培训目的与背景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适应市场变化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随着互联网技术的不断发展和消费者行为的变化，线上零售市场竞争日益激烈，需要通过培训提升员工的市场营销和推广能力。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提升销售业绩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通过专业的培训，使员工掌握有效的市场营销和推广技巧，提高产品的曝光度和销售量。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塑造品牌形象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通过培训使员工了解品牌的核心价值和传播策略，从而在工作中有效传递品牌形象，提升品牌知名度和美誉度。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营销手段不断更新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随着互联网技术的发展，新的营销手段层出不穷，如社交媒体营销、内容营销、大数据营销等，需要零售商紧跟市场趋势，不断更新营销手段。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市场规模不断扩大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随着互联网普及率的提高和消费者线上购物习惯的形成，线上零售市场规模不断扩大，为零售商提供了更多的商机。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竞争激烈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线上零售市场参与者众多，包括大型电商平台、品牌官网、社交电商等，竞争异常激烈。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消费者对于线上购物的需求日益多样化，包括商品品质、价格、服务、体验等多方面因素，需要零售商不断提升自身能力以满足消费者需求。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线上零售市场现状与挑战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市场营销基础知识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市场营销定义：市场营销是一种企业活动，旨在通过满足消费者需求和欲望来实现组织目标，涉及产品、价格、促销和地点的策略组合。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市场营销的重要性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提升品牌知名度和形象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发现和满足消费者需求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实现销售目标并增加市场份额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建立和维持客户关系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市场营销概念及重要性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了解消费者的基本需求、购买动机以及影响购买决策的因素。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消费者需求与动机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研究消费者在购买商品或服务时的决策过程，包括问题识别、信息搜索、评估选择、购买决策和购后行为。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消费者购买过程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379" r="13379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掌握消费者心理学原理，分析消费者态度、感知、学习和记忆等心理过程对购买行为的影响。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消费者心理与行为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根据消费者需求、购买行为、地理区域等特征将市场划分为不同的细分市场，以便更精准地满足目标消费者群体。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在细分市场的基础上，评估各细分市场的吸引力并选择最具潜力的目标市场。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在目标市场中为产品或服务确定一个独特的位置，以区别于竞争对手并满足目标消费者的特定需求。这涉及产品差异化、品牌形象塑造和营销策略的制定。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市场细分与定位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线上推广策略与技巧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网站结构优化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优化网站结构，使其更易于被搜索引擎抓取和索引，包括改进URL结构、创建网站地图等。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关键词研究与优化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针对目标受众进行关键词研究，并在网站内容、元标签、链接等位置进行优化，提高网站在搜索引擎中的排名。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外部链接建设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通过获取高质量的外部链接，提高网站的权威性和可信度，进而提高搜索引擎排名。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1377" r="1137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搜索引擎优化（SEO）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根据目标受众特征选择合适的社交媒体平台，并制定相应的营销策略。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平台选择与目标受众定位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创作有吸引力的社交媒体内容，如图片、视频、文案等，并通过社交媒体广告、KOL合作等方式进行传播。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内容创意与传播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定期分析社交媒体营销数据，了解用户行为、兴趣偏好等，以便优化营销策略。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社交媒体营销（SMM）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创作高质量、有价值的内容，如博客文章、白皮书、案例研究等，以吸引目标受众。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内容创意与制作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品牌故事传播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多渠道推广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651" r="1765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通过讲述品牌故事、展示企业文化等方式，提高品牌认知度和美誉度。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利用电子邮件、社交媒体、线上活动等多种渠道推广内容，扩大品牌影响力。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内容营销与品牌建设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数据分析与运用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百度统计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类似于Google Analytics的中文网站分析工具，提供网站流量、来源分析、页面分析、用户分析等功能。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友盟+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国内知名的移动应用数据分析平台，也提供网站分析服务，包括实时数据监控、用户画像、留存分析等。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Google Analytics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一款免费的网站分析工具，可以追踪网站流量、用户行为、转化率等关键指标，帮助零售商了解用户需求和行为习惯。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网站流量统计与分析工具介绍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https://d.book118.com/888064031133006036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2024-09-16T10:23:14.931</cp:lastPrinted>
  <dcterms:created xsi:type="dcterms:W3CDTF">2024-09-16T02:23:14Z</dcterms:created>
  <dcterms:modified xsi:type="dcterms:W3CDTF">2024-09-16T02:23:17Z</dcterms:modified>
</cp:coreProperties>
</file>