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6BC4B6-8DDB-464B-9B05-0FC969AAD5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6ACBAF-F7D8-43D0-8718-B7FCF2B572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2F0050-B6D2-495D-9119-6742CF2C5C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A30BB4-0872-49AC-93B1-4FC7CC3684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9E90342-92DB-452F-A209-801C2ED5B3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0954B9A-8808-42AD-8B53-F7BBD62F4B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3ED49BD-5CE2-47F5-98E8-74C75FE460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5EA06E-140C-4A24-94BE-D60CF8471B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5A69DA-3454-4A2C-8880-BF780DF12F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3D8FC6-E07F-4210-A73E-2628A15313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F87871-F980-445E-8B2F-4F0B9606C8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8064055071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混合云发展现状与趋势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混合云概述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混合云发展现状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混合云技术趋势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混合云挑战与对策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混合云未来展望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混合云的优势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混合云结合了公有云和私有云的优势，既能满足企业对数据安全和隐私保护的需求，又能提供灵活扩展和高效运算的能力，因此受到了广泛关注。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云计算的普及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随着云计算技术的不断成熟和普及，越来越多的企业开始采用云计算服务，以提高IT资源的利用效率和灵活性。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数字化转型的推动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企业数字化转型对IT架构提出了更高的要求，混合云作为一种新型的IT架构模式，能够帮助企业快速响应市场变化和业务需求。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0205" r="1020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报告目的和范围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本报告旨在分析混合云的发展现状、趋势以及面临的挑战，为企业决策者提供参考和建议。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本报告将涵盖混合云的定义、发展历程、市场规模、产业链结构、竞争格局、发展趋势等方面，同时还将对混合云在不同行业中的应用进行案例分析。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混合云概述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082" r="2608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555" r="2355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798" r="2379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混合云定义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混合云允许数据和应用程序在公共云和私有云之间移动，从而提供更大的灵活性、可扩展性和安全性。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混合云是一种云计算架构，它将公共云和私有云环境结合在一起，形成一个统一的、可扩展的云计算平台。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5383" b="1538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混合云架构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混合云架构包括公共云、私有云和连接它们的网络。公共云通常由云服务提供商管理，而私有云则由企业或组织内部管理。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混合云架构还需要考虑数据管理、安全性、网络连接和应用程序集成等方面。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59" r="25659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混合云允许企业根据需要扩展资源，以满足不断变化的业务需求。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灵活性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通过使用公共云资源，企业可以降低硬件和软件成本，同时根据需要支付使用的资源。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成本效益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混合云提供了更高的安全性，因为企业可以将敏感数据存储在私有云中，而将非敏感数据存储在公共云中。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安全性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混合云可以轻松地扩展资源，以满足不断增长的业务需求，同时保持高性能和可用性。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可扩展性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混合云优势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混合云发展现状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根据市场研究公司的数据，混合云市场规模正在迅速增长，预计未来几年将持续扩大。越来越多的企业认识到混合云的优势，并开始采用混合云策略。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混合云市场的增长率非常高，远超过其他云计算市场。企业对于灵活、高效、安全的云计算需求推动了混合云市场的快速发展。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市场规模与增长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3688" r="1368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主要厂商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目前，混合云市场的主要厂商包括亚马逊AWS、微软Azure、谷歌云、IBM、VMware等。这些厂商提供了丰富的混合云产品和服务，以满足不同企业的需求。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主要产品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混合云产品主要包括基础设施即服务（IaaS）、平台即服务（PaaS）和软件即服务（SaaS）等。此外，还有一些专门用于混合云管理的工具和产品，如混合云管理平台、容器编排工具等。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主要厂商及产品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混合云被广泛应用于各个行业，如金融、制造、零售、医疗、教育等。这些行业的企业通过采用混合云策略，实现了业务敏捷性、降低成本、提高安全性等目标。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应用领域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例如，某大型银行采用混合云策略，将其核心业务系统部署在私有云上，而将一些非核心业务系统部署在公有云上，从而实现了灵活扩展和成本优化。又如，某电商企业利用混合云实现了高可用性和弹性扩展，以应对业务高峰期的流量压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应用案例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应用领域与案例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https://d.book118.com/888064055071006032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2024-09-10T01:55:59.273</cp:lastPrinted>
  <dcterms:created xsi:type="dcterms:W3CDTF">2024-09-09T17:55:59Z</dcterms:created>
  <dcterms:modified xsi:type="dcterms:W3CDTF">2024-09-09T17:56:01Z</dcterms:modified>
</cp:coreProperties>
</file>