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35B6-7AB6-4BBC-9A9F-F075D88A3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1A887-12B9-47AC-826F-5B68E7038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39E59-BDC6-4DCF-91A0-8DEF4DE3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D4B52-A4F0-4246-99C3-99229A93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AF931-643F-4376-AD7A-2F6EF1481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206D0-5BC2-4AA2-880F-05BA3825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C03C7-3EE1-4F4F-94EB-410D526B4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60F04-BF96-4E64-858C-FD0B98EE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511C9-1C9B-43D4-AAFC-F98912F6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901DC-97EA-49D7-A019-7F9AEE4DE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9F127-1814-44B8-8E09-E4CE0E0A4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4064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初中学校关爱留守儿童工作总结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本学期关爱留守儿童工作回顾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关爱留守儿童工作措施及效果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关爱留守儿童工作中存在的问题和不足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下一步关爱留守儿童工作计划和建议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48" r="318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初中学校作为教育机构，有责任关注留守儿童这一特殊群体，提供必要的关爱和支持，以促进他们的健康成长。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关爱留守儿童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留守儿童问题是中国社会发展中的一个重要问题，关系到社会稳定和未来发展。初中学校需要积极参与解决这一问题。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本总结将汇报初中学校在关爱留守儿童方面所开展的工作，包括心理健康、学业辅导、生活关怀等方面。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本次总结的时间范围为过去一学年，即XXXX年XX月至XXXX年XX月。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本总结的目标群体为学校领导、教师、家长以及关心留守儿童问题的社会各界人士。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本学期关爱留守儿童工作回顾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结合学校实际情况，制定关爱留守儿童工作计划，明确工作目标和具体措施。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制定关爱计划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将留守儿童的心理健康、情感关怀、学业辅导等方面作为工作重点，确保关爱工作的针对性和实效性。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积极与家长沟通，了解留守儿童家庭情况，共同制定关爱方案，形成家校共育的良好局面。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通过开展心理健康讲座、心理咨询等活动，帮助留守儿童建立健康的心态和情绪调节能力。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组织师生定期与留守儿童进行情感交流，倾听他们的心声，给予关爱和支持，让他们感受到温暖和归属。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针对留守儿童学习上的困难，组织老师进行个性化辅导，提高他们的学习成绩和自信心。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学业辅导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定期召开家长会，向家长反馈留守儿童在校表现，共同商讨教育策略，促进家校之间的紧密合作。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留守儿童心理健康状况得到改善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通过心理健康关怀活动，留守儿童的心理健康状况得到显著改善，心态更加积极阳光。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留守儿童情感得到慰藉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情感关怀活动让留守儿童感受到了来自学校和师生的关爱，他们的情感需求得到满足，更加愿意融入集体。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留守儿童学业成绩提升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个性化的学业辅导让留守儿童的学习成绩有了明显的提升，他们的自信心和学习动力也得到增强。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家校合作更加紧密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通过家校合作，学校和家长之间的联系更加紧密，共同为留守儿童的成长提供了有力的支持。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根据我校统计，目前共有留守儿童XX名，占全校学生总数的XX%。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留守儿童主要分布在农村地区，其中一些偏远山区的留守儿童比例较高。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留守儿童数量和分布情况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大多数留守儿童的父母为了生计外出务工，留下孩子与祖父母或其他亲属生活。这些家庭通常经济条件较差，教育资源有限。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由于父母长期不在身边，留守儿童在成长过程中缺乏父母的关爱和陪伴，家庭教育缺失，容易导致孩子产生孤独感、自卑感等问题。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留守儿童家庭背景和特点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留守儿童往往表现出内向、孤独、敏感、自卑等心理特点。他们渴望得到关注和关爱，但又容易因为缺乏安全感而产生自我保护机制。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由于缺乏有效的家庭教育和监管，一些留守儿童可能出现学习不积极、纪律散漫、沉迷网络等行为问题。同时，他们也可能表现出较强的独立性和自主性。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留守儿童心理和行为特点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关爱留守儿童工作措施及效果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https://d.book118.com/888064064132006037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2024-09-17T23:07:18.175</cp:lastPrinted>
  <dcterms:created xsi:type="dcterms:W3CDTF">2024-09-17T15:07:18Z</dcterms:created>
  <dcterms:modified xsi:type="dcterms:W3CDTF">2024-09-17T15:07:20Z</dcterms:modified>
</cp:coreProperties>
</file>