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9D0406-F13C-4595-B8FB-081618C02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212FF-8D56-4BF8-8507-9B9C13F24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F85683-0B72-47AD-B3D7-B4898DF81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2C355B-F4B1-439C-A1B7-EFC856C98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F040AD-BF85-4496-B57D-680EB09A16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0091E4-465D-45DB-BC7C-1CF134190E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B6274D-1A36-499E-B673-F6FA35E7CC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4634C1-1DA7-4819-A01A-D09FBAB6B2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17DD7-F0FA-45B8-BD1E-3BC358C7B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D012F0-13F6-49F7-A64C-25EED057C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05D89-3360-438F-849A-2A46A3402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64110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电子消费品行业2024年生产规划与制度创新</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行业现状及趋势分析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2024年生产规划制定</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制度创新推动生产发展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质量管理与品牌建设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供应链协同与合作伙伴关系构建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人力资源配置及培训体系建设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总结：面向未来，持续创新引领行业发展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行业现状及趋势分析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电子消费品市场规模与增长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随着科技的快速发展和消费者需求的不断提升，电子消费品市场规模持续扩大。根据市场研究机构的数据，2023年电子消费品市场规模已达到数万亿美元。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近年来，电子消费品市场保持着稳定的增长态势，年复合增长率在5%以上。预计未来几年，随着新兴技术的应用和消费者需求的升级，市场增长率将进一步提升。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品质追求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随着消费者对产品品质认知的提高，对电子消费品的品质要求也越来越高，包括产品的性能、耐用性、安全性等方面。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智能化需求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随着人工智能、物联网等技术的发展，消费者对电子消费品的智能化需求不断提升，如智能家居、智能穿戴设备等。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消费者对电子消费品的个性化需求日益凸显，对于产品的外观设计、功能定制等方面有着更高的要求。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电子消费品市场竞争激烈，品牌成为消费者选择产品的重要因素。知名品牌在市场份额、品牌忠诚度等方面具有优势。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技术创新是电子消费品行业的重要驱动力。企业不断推出新技术、新产品以满足消费者需求，提升市场竞争力。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绿色环保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随着全球环保意识的提高，电子消费品行业越来越注重产品的环保性能。企业纷纷推出环保材料、节能技术等产品，以减少对环境的影响。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2024年生产规划制定</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产能评估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对现有生产线、设备、工艺等进行全面评估，确定产能瓶颈和提升空间。</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技术升级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引进先进的生产技术、设备和工艺，提高生产效率和产品质量。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员工培训</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加强员工技能培训，提高员工素质和生产效率。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激励机制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建立合理的激励机制，激发员工生产积极性和创造力。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生产能力评估与提升策略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4942" r="2494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03" r="1340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建立严格的供应商评估和选择机制，确保原材料质量和供应稳定性。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供应商选择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根据生产计划和市场需求，制定合理的采购策略和采购计划。</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采购策略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建立科学的库存管理制度，合理控制库存水平，避免积压和浪费。</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库存管理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优化物流配送网络，提高原材料运输效率和准确性。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物流优化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原材料采购及库存管理优化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产品线规划</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根据市场需求和企业战略，合理规划产品线布局，优化产品组合。</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产能调整</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根据市场需求变化，及时调整生产线产能，避免产能过剩或不足。</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柔性生产</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引进柔性生产技术，提高生产线适应性和灵活性，满足多样化市场需求。</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绿色生产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推行绿色生产理念，减少能源消耗和环境污染，提高企业社会责任形象。</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产品线布局及产能调整方案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制度创新推动生产发展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8" b="1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通过消除浪费、提高效率、降低成本等方式，实现生产流程的优化和持续改进。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采用精益生产理念，通过减少生产过程中的浪费、提高产品质量和生产效率，满足消费者对高品质、低成本产品的需求。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精益生产理念在电子消费品行业应用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在电子消费品行业应用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精益生产理念</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利用先进的信息技术、自动化技术和制造技术等，实现生产流程的数字化、智能化和网络化。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智能制造技术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通过引入智能制造技术，实现生产流程的自动化、柔性化和智能化，提高生产效率和产品质量，降低生产成本。</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在生产流程中实施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智能制造技术在生产流程中实施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 r="2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政府出台的旨在保护环境、促进可持续发展的政策，如限制有害物质使用、推广环保产品等。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绿色环保政策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绿色环保政策对电子消费品行业的生产过程和产品标准提出了更高的要求，企业需要采取更环保的生产方式和材料。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对生产影响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企业可以通过研发更环保的材料和技术、优化生产流程、提高资源利用效率等方式，应对绿色环保政策带来的挑战和机遇。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绿色环保政策对生产影响及应对策略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质量管理与品牌建设</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https://d.book118.com/888064110126006026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2024-09-04T08:13:48.000</cp:lastPrinted>
  <dcterms:created xsi:type="dcterms:W3CDTF">2024-09-04T00:13:48Z</dcterms:created>
  <dcterms:modified xsi:type="dcterms:W3CDTF">2024-09-04T00:13:50Z</dcterms:modified>
</cp:coreProperties>
</file>