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326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0A78C-20F2-45FD-9A01-B8B6F8BB2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1B5DA-02D3-4970-B861-C803BF90B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409B9-E73A-4E5E-BB7F-661E4B40D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7948F-D524-40B0-8075-173A24D31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41BE06-A218-4CC1-B45A-D50DC1F0F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2C0522-C670-4FA7-BD23-01D2E9DFC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BFCE7B-FC5D-4C8E-B842-27356368B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E15FE-F815-448A-8056-B5D216BB1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B3300-5960-4AB0-92E1-BD7C42C7A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B89FD-0ADE-44BC-931E-2A018494A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C1A25-9577-467F-9600-CFFC740CD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9.png" /><Relationship Id="rId4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jpeg" /><Relationship Id="rId5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4.jpeg" /><Relationship Id="rId5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9.png" /><Relationship Id="rId4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6505606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07058"/>
            <a:ext cx="12229663" cy="573265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542747" y="1226293"/>
            <a:ext cx="9106507" cy="179413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眩晕症护理查房</a:t>
            </a:r>
            <a:r>
              <a:rPr lang="en-US" altLang="zh-CN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3788566" y="3540703"/>
            <a:ext cx="4652531" cy="489827"/>
            <a:chOff x="3788566" y="3540703"/>
            <a:chExt cx="4652531" cy="489827"/>
          </a:xfrm>
        </p:grpSpPr>
        <p:sp>
          <p:nvSpPr>
            <p:cNvPr id="5" name="AutoShape 5"/>
            <p:cNvSpPr/>
            <p:nvPr/>
          </p:nvSpPr>
          <p:spPr>
            <a:xfrm>
              <a:off x="3788566" y="3540703"/>
              <a:ext cx="2132362" cy="489827"/>
            </a:xfrm>
            <a:prstGeom prst="rect">
              <a:avLst/>
            </a:prstGeom>
          </p:spPr>
          <p:txBody>
            <a:bodyPr wrap="square" lIns="85725" tIns="85725" rIns="47625" bIns="85725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1500" err="1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</a:t>
              </a:r>
              <a:r>
                <a:rPr lang="en-US" sz="1500" err="1" smtClean="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：</a:t>
              </a:r>
              <a:r>
                <a:rPr lang="en-US" altLang="zh-CN" sz="1500" err="1" smtClean="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XXX</a:t>
              </a:r>
              <a:endParaRPr lang="en-US" sz="1100"/>
            </a:p>
          </p:txBody>
        </p:sp>
        <p:sp>
          <p:nvSpPr>
            <p:cNvPr id="6" name="AutoShape 6"/>
            <p:cNvSpPr/>
            <p:nvPr/>
          </p:nvSpPr>
          <p:spPr>
            <a:xfrm>
              <a:off x="6308735" y="3540703"/>
              <a:ext cx="2132362" cy="489827"/>
            </a:xfrm>
            <a:prstGeom prst="rect">
              <a:avLst/>
            </a:prstGeom>
          </p:spPr>
          <p:txBody>
            <a:bodyPr wrap="square" lIns="85725" tIns="85725" rIns="47625" bIns="85725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altLang="zh-CN" sz="1500" smtClean="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XX</a:t>
              </a:r>
              <a:r>
                <a:rPr lang="en-US" sz="1500" smtClean="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-</a:t>
              </a:r>
              <a:r>
                <a:rPr lang="en-US" altLang="zh-CN" sz="1500" smtClean="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XX</a:t>
              </a:r>
              <a:r>
                <a:rPr lang="en-US" sz="1500" smtClean="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-</a:t>
              </a:r>
              <a:r>
                <a:rPr lang="en-US" altLang="zh-CN" sz="1500" smtClean="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XX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190500" dist="228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547" cy="3957447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眩晕症概述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眩晕症的护理评估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眩晕症的护理措施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眩晕症的康复治疗与护理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眩晕症的预防与控制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眩晕症护理查房总结与展望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85" r="185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眩晕症概述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眩晕症是指患者感到自身或周围环境在旋转、移动或晃动的一种主观体验，通常伴随着平衡障碍和头晕。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眩晕症可以根据病因和持续时间分为不同类型，如前庭周围性眩晕、前庭中枢性眩晕、精神性眩晕等。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眩晕症的症状可以包括自身或周围环境旋转、移动或晃动的感觉，同时可能伴随恶心、呕吐、出汗、心率变化等自主神经症状。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眩晕症患者还可能出现平衡障碍和行走困难等表现，严重时可影响日常生活和工作。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眩晕症的症状与表现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眩晕症的病因多种多样，包括内耳疾病、脑部疾病、精神因素等。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病理生理机制方面，眩晕症通常与前庭器官功能障碍、脑供血不足、神经递质异常等因素有关。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眩晕症的病因与病理生理机制</a:t>
            </a:r>
          </a:p>
        </p:txBody>
      </p:sp>
      <p:sp>
        <p:nvSpPr>
          <p:cNvPr id="25" name="AutoShape 25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85" r="185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眩晕症的护理评估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105422" y="0"/>
            <a:ext cx="12297421" cy="6776673"/>
          </a:xfrm>
          <a:prstGeom prst="rect">
            <a:avLst/>
          </a:prstGeom>
          <a:solidFill>
            <a:srgbClr val="FFFFFF">
              <a:alpha val="100000"/>
            </a:srgbClr>
          </a:solidFill>
          <a:ln w="7620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57153" y="2312731"/>
            <a:ext cx="3565776" cy="962888"/>
          </a:xfrm>
          <a:custGeom>
            <a:rect l="l" t="t" r="r" b="b"/>
            <a:pathLst>
              <a:path w="5540" h="1497">
                <a:moveTo>
                  <a:pt x="96" y="0"/>
                </a:moveTo>
                <a:lnTo>
                  <a:pt x="101" y="0"/>
                </a:lnTo>
                <a:lnTo>
                  <a:pt x="117" y="3"/>
                </a:lnTo>
                <a:lnTo>
                  <a:pt x="144" y="8"/>
                </a:lnTo>
                <a:lnTo>
                  <a:pt x="181" y="15"/>
                </a:lnTo>
                <a:lnTo>
                  <a:pt x="226" y="24"/>
                </a:lnTo>
                <a:lnTo>
                  <a:pt x="282" y="34"/>
                </a:lnTo>
                <a:lnTo>
                  <a:pt x="346" y="44"/>
                </a:lnTo>
                <a:lnTo>
                  <a:pt x="419" y="56"/>
                </a:lnTo>
                <a:lnTo>
                  <a:pt x="501" y="69"/>
                </a:lnTo>
                <a:lnTo>
                  <a:pt x="591" y="81"/>
                </a:lnTo>
                <a:lnTo>
                  <a:pt x="687" y="95"/>
                </a:lnTo>
                <a:lnTo>
                  <a:pt x="794" y="108"/>
                </a:lnTo>
                <a:lnTo>
                  <a:pt x="905" y="122"/>
                </a:lnTo>
                <a:lnTo>
                  <a:pt x="1025" y="135"/>
                </a:lnTo>
                <a:lnTo>
                  <a:pt x="1150" y="147"/>
                </a:lnTo>
                <a:lnTo>
                  <a:pt x="1282" y="159"/>
                </a:lnTo>
                <a:lnTo>
                  <a:pt x="1420" y="171"/>
                </a:lnTo>
                <a:lnTo>
                  <a:pt x="1564" y="181"/>
                </a:lnTo>
                <a:lnTo>
                  <a:pt x="1712" y="189"/>
                </a:lnTo>
                <a:lnTo>
                  <a:pt x="1866" y="196"/>
                </a:lnTo>
                <a:lnTo>
                  <a:pt x="2023" y="203"/>
                </a:lnTo>
                <a:lnTo>
                  <a:pt x="2187" y="206"/>
                </a:lnTo>
                <a:lnTo>
                  <a:pt x="2352" y="208"/>
                </a:lnTo>
                <a:lnTo>
                  <a:pt x="2523" y="208"/>
                </a:lnTo>
                <a:lnTo>
                  <a:pt x="2697" y="204"/>
                </a:lnTo>
                <a:lnTo>
                  <a:pt x="2874" y="199"/>
                </a:lnTo>
                <a:lnTo>
                  <a:pt x="3053" y="191"/>
                </a:lnTo>
                <a:lnTo>
                  <a:pt x="3260" y="182"/>
                </a:lnTo>
                <a:lnTo>
                  <a:pt x="3458" y="176"/>
                </a:lnTo>
                <a:lnTo>
                  <a:pt x="3647" y="171"/>
                </a:lnTo>
                <a:lnTo>
                  <a:pt x="3824" y="169"/>
                </a:lnTo>
                <a:lnTo>
                  <a:pt x="3993" y="171"/>
                </a:lnTo>
                <a:lnTo>
                  <a:pt x="4154" y="174"/>
                </a:lnTo>
                <a:lnTo>
                  <a:pt x="4304" y="181"/>
                </a:lnTo>
                <a:lnTo>
                  <a:pt x="4446" y="188"/>
                </a:lnTo>
                <a:lnTo>
                  <a:pt x="4577" y="198"/>
                </a:lnTo>
                <a:lnTo>
                  <a:pt x="4701" y="210"/>
                </a:lnTo>
                <a:lnTo>
                  <a:pt x="4816" y="223"/>
                </a:lnTo>
                <a:lnTo>
                  <a:pt x="4922" y="238"/>
                </a:lnTo>
                <a:lnTo>
                  <a:pt x="5018" y="255"/>
                </a:lnTo>
                <a:lnTo>
                  <a:pt x="5108" y="274"/>
                </a:lnTo>
                <a:lnTo>
                  <a:pt x="5187" y="292"/>
                </a:lnTo>
                <a:lnTo>
                  <a:pt x="5258" y="313"/>
                </a:lnTo>
                <a:lnTo>
                  <a:pt x="5322" y="335"/>
                </a:lnTo>
                <a:lnTo>
                  <a:pt x="5376" y="356"/>
                </a:lnTo>
                <a:lnTo>
                  <a:pt x="5423" y="378"/>
                </a:lnTo>
                <a:lnTo>
                  <a:pt x="5462" y="402"/>
                </a:lnTo>
                <a:lnTo>
                  <a:pt x="5493" y="424"/>
                </a:lnTo>
                <a:lnTo>
                  <a:pt x="5516" y="448"/>
                </a:lnTo>
                <a:lnTo>
                  <a:pt x="5531" y="471"/>
                </a:lnTo>
                <a:lnTo>
                  <a:pt x="5540" y="497"/>
                </a:lnTo>
                <a:lnTo>
                  <a:pt x="5521" y="534"/>
                </a:lnTo>
                <a:lnTo>
                  <a:pt x="5496" y="566"/>
                </a:lnTo>
                <a:lnTo>
                  <a:pt x="5461" y="596"/>
                </a:lnTo>
                <a:lnTo>
                  <a:pt x="5418" y="623"/>
                </a:lnTo>
                <a:lnTo>
                  <a:pt x="5369" y="647"/>
                </a:lnTo>
                <a:lnTo>
                  <a:pt x="5310" y="667"/>
                </a:lnTo>
                <a:lnTo>
                  <a:pt x="5246" y="686"/>
                </a:lnTo>
                <a:lnTo>
                  <a:pt x="5174" y="701"/>
                </a:lnTo>
                <a:lnTo>
                  <a:pt x="5096" y="715"/>
                </a:lnTo>
                <a:lnTo>
                  <a:pt x="5010" y="727"/>
                </a:lnTo>
                <a:lnTo>
                  <a:pt x="4920" y="737"/>
                </a:lnTo>
                <a:lnTo>
                  <a:pt x="4822" y="747"/>
                </a:lnTo>
                <a:lnTo>
                  <a:pt x="4719" y="754"/>
                </a:lnTo>
                <a:lnTo>
                  <a:pt x="4613" y="762"/>
                </a:lnTo>
                <a:lnTo>
                  <a:pt x="4500" y="769"/>
                </a:lnTo>
                <a:lnTo>
                  <a:pt x="4382" y="776"/>
                </a:lnTo>
                <a:lnTo>
                  <a:pt x="4260" y="782"/>
                </a:lnTo>
                <a:lnTo>
                  <a:pt x="4133" y="789"/>
                </a:lnTo>
                <a:lnTo>
                  <a:pt x="4003" y="796"/>
                </a:lnTo>
                <a:lnTo>
                  <a:pt x="3870" y="804"/>
                </a:lnTo>
                <a:lnTo>
                  <a:pt x="3733" y="813"/>
                </a:lnTo>
                <a:lnTo>
                  <a:pt x="3591" y="823"/>
                </a:lnTo>
                <a:lnTo>
                  <a:pt x="3450" y="835"/>
                </a:lnTo>
                <a:lnTo>
                  <a:pt x="3304" y="850"/>
                </a:lnTo>
                <a:lnTo>
                  <a:pt x="3156" y="865"/>
                </a:lnTo>
                <a:lnTo>
                  <a:pt x="3006" y="884"/>
                </a:lnTo>
                <a:lnTo>
                  <a:pt x="2855" y="904"/>
                </a:lnTo>
                <a:lnTo>
                  <a:pt x="2702" y="928"/>
                </a:lnTo>
                <a:lnTo>
                  <a:pt x="2548" y="953"/>
                </a:lnTo>
                <a:lnTo>
                  <a:pt x="2393" y="983"/>
                </a:lnTo>
                <a:lnTo>
                  <a:pt x="2237" y="1017"/>
                </a:lnTo>
                <a:lnTo>
                  <a:pt x="2082" y="1054"/>
                </a:lnTo>
                <a:lnTo>
                  <a:pt x="1964" y="1086"/>
                </a:lnTo>
                <a:lnTo>
                  <a:pt x="1852" y="1122"/>
                </a:lnTo>
                <a:lnTo>
                  <a:pt x="1749" y="1161"/>
                </a:lnTo>
                <a:lnTo>
                  <a:pt x="1653" y="1203"/>
                </a:lnTo>
                <a:lnTo>
                  <a:pt x="1565" y="1247"/>
                </a:lnTo>
                <a:lnTo>
                  <a:pt x="1484" y="1293"/>
                </a:lnTo>
                <a:lnTo>
                  <a:pt x="1408" y="1342"/>
                </a:lnTo>
                <a:lnTo>
                  <a:pt x="1339" y="1392"/>
                </a:lnTo>
                <a:lnTo>
                  <a:pt x="1276" y="1445"/>
                </a:lnTo>
                <a:lnTo>
                  <a:pt x="1221" y="1497"/>
                </a:lnTo>
                <a:lnTo>
                  <a:pt x="1101" y="1494"/>
                </a:lnTo>
                <a:lnTo>
                  <a:pt x="981" y="1489"/>
                </a:lnTo>
                <a:lnTo>
                  <a:pt x="863" y="1483"/>
                </a:lnTo>
                <a:lnTo>
                  <a:pt x="745" y="1477"/>
                </a:lnTo>
                <a:lnTo>
                  <a:pt x="630" y="1470"/>
                </a:lnTo>
                <a:lnTo>
                  <a:pt x="518" y="1463"/>
                </a:lnTo>
                <a:lnTo>
                  <a:pt x="412" y="1455"/>
                </a:lnTo>
                <a:lnTo>
                  <a:pt x="312" y="1448"/>
                </a:lnTo>
                <a:lnTo>
                  <a:pt x="221" y="1440"/>
                </a:lnTo>
                <a:lnTo>
                  <a:pt x="137" y="1433"/>
                </a:lnTo>
                <a:lnTo>
                  <a:pt x="62" y="1424"/>
                </a:lnTo>
                <a:lnTo>
                  <a:pt x="0" y="1418"/>
                </a:lnTo>
                <a:lnTo>
                  <a:pt x="785" y="853"/>
                </a:lnTo>
                <a:lnTo>
                  <a:pt x="9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786635" y="3503470"/>
            <a:ext cx="2617048" cy="825149"/>
          </a:xfrm>
          <a:custGeom>
            <a:rect l="l" t="t" r="r" b="b"/>
            <a:pathLst>
              <a:path w="4065" h="1280">
                <a:moveTo>
                  <a:pt x="0" y="951"/>
                </a:moveTo>
                <a:lnTo>
                  <a:pt x="0" y="951"/>
                </a:lnTo>
                <a:lnTo>
                  <a:pt x="0" y="951"/>
                </a:lnTo>
                <a:lnTo>
                  <a:pt x="0" y="951"/>
                </a:lnTo>
                <a:close/>
                <a:moveTo>
                  <a:pt x="3478" y="0"/>
                </a:moveTo>
                <a:lnTo>
                  <a:pt x="3571" y="39"/>
                </a:lnTo>
                <a:lnTo>
                  <a:pt x="3656" y="79"/>
                </a:lnTo>
                <a:lnTo>
                  <a:pt x="3733" y="121"/>
                </a:lnTo>
                <a:lnTo>
                  <a:pt x="3804" y="164"/>
                </a:lnTo>
                <a:lnTo>
                  <a:pt x="3867" y="207"/>
                </a:lnTo>
                <a:lnTo>
                  <a:pt x="3921" y="250"/>
                </a:lnTo>
                <a:lnTo>
                  <a:pt x="3968" y="294"/>
                </a:lnTo>
                <a:lnTo>
                  <a:pt x="4005" y="336"/>
                </a:lnTo>
                <a:lnTo>
                  <a:pt x="4036" y="378"/>
                </a:lnTo>
                <a:lnTo>
                  <a:pt x="4056" y="420"/>
                </a:lnTo>
                <a:lnTo>
                  <a:pt x="4066" y="459"/>
                </a:lnTo>
                <a:lnTo>
                  <a:pt x="4066" y="456"/>
                </a:lnTo>
                <a:lnTo>
                  <a:pt x="4064" y="456"/>
                </a:lnTo>
                <a:lnTo>
                  <a:pt x="4049" y="488"/>
                </a:lnTo>
                <a:lnTo>
                  <a:pt x="4024" y="518"/>
                </a:lnTo>
                <a:lnTo>
                  <a:pt x="3992" y="544"/>
                </a:lnTo>
                <a:lnTo>
                  <a:pt x="3950" y="566"/>
                </a:lnTo>
                <a:lnTo>
                  <a:pt x="3901" y="584"/>
                </a:lnTo>
                <a:lnTo>
                  <a:pt x="3845" y="601"/>
                </a:lnTo>
                <a:lnTo>
                  <a:pt x="3781" y="616"/>
                </a:lnTo>
                <a:lnTo>
                  <a:pt x="3710" y="628"/>
                </a:lnTo>
                <a:lnTo>
                  <a:pt x="3634" y="638"/>
                </a:lnTo>
                <a:lnTo>
                  <a:pt x="3549" y="647"/>
                </a:lnTo>
                <a:lnTo>
                  <a:pt x="3462" y="655"/>
                </a:lnTo>
                <a:lnTo>
                  <a:pt x="3367" y="662"/>
                </a:lnTo>
                <a:lnTo>
                  <a:pt x="3267" y="667"/>
                </a:lnTo>
                <a:lnTo>
                  <a:pt x="3163" y="674"/>
                </a:lnTo>
                <a:lnTo>
                  <a:pt x="3053" y="679"/>
                </a:lnTo>
                <a:lnTo>
                  <a:pt x="2940" y="686"/>
                </a:lnTo>
                <a:lnTo>
                  <a:pt x="2823" y="692"/>
                </a:lnTo>
                <a:lnTo>
                  <a:pt x="2702" y="699"/>
                </a:lnTo>
                <a:lnTo>
                  <a:pt x="2579" y="709"/>
                </a:lnTo>
                <a:lnTo>
                  <a:pt x="2452" y="719"/>
                </a:lnTo>
                <a:lnTo>
                  <a:pt x="2322" y="731"/>
                </a:lnTo>
                <a:lnTo>
                  <a:pt x="2190" y="745"/>
                </a:lnTo>
                <a:lnTo>
                  <a:pt x="2057" y="762"/>
                </a:lnTo>
                <a:lnTo>
                  <a:pt x="1920" y="780"/>
                </a:lnTo>
                <a:lnTo>
                  <a:pt x="1783" y="804"/>
                </a:lnTo>
                <a:lnTo>
                  <a:pt x="1646" y="829"/>
                </a:lnTo>
                <a:lnTo>
                  <a:pt x="1508" y="858"/>
                </a:lnTo>
                <a:lnTo>
                  <a:pt x="1370" y="890"/>
                </a:lnTo>
                <a:lnTo>
                  <a:pt x="1256" y="922"/>
                </a:lnTo>
                <a:lnTo>
                  <a:pt x="1153" y="958"/>
                </a:lnTo>
                <a:lnTo>
                  <a:pt x="1059" y="997"/>
                </a:lnTo>
                <a:lnTo>
                  <a:pt x="973" y="1037"/>
                </a:lnTo>
                <a:lnTo>
                  <a:pt x="893" y="1083"/>
                </a:lnTo>
                <a:lnTo>
                  <a:pt x="824" y="1128"/>
                </a:lnTo>
                <a:lnTo>
                  <a:pt x="762" y="1177"/>
                </a:lnTo>
                <a:lnTo>
                  <a:pt x="704" y="1228"/>
                </a:lnTo>
                <a:lnTo>
                  <a:pt x="655" y="1280"/>
                </a:lnTo>
                <a:lnTo>
                  <a:pt x="549" y="1255"/>
                </a:lnTo>
                <a:lnTo>
                  <a:pt x="451" y="1228"/>
                </a:lnTo>
                <a:lnTo>
                  <a:pt x="360" y="1198"/>
                </a:lnTo>
                <a:lnTo>
                  <a:pt x="279" y="1167"/>
                </a:lnTo>
                <a:lnTo>
                  <a:pt x="206" y="1133"/>
                </a:lnTo>
                <a:lnTo>
                  <a:pt x="144" y="1100"/>
                </a:lnTo>
                <a:lnTo>
                  <a:pt x="91" y="1064"/>
                </a:lnTo>
                <a:lnTo>
                  <a:pt x="51" y="1027"/>
                </a:lnTo>
                <a:lnTo>
                  <a:pt x="20" y="990"/>
                </a:lnTo>
                <a:lnTo>
                  <a:pt x="0" y="951"/>
                </a:lnTo>
                <a:lnTo>
                  <a:pt x="12" y="885"/>
                </a:lnTo>
                <a:lnTo>
                  <a:pt x="32" y="822"/>
                </a:lnTo>
                <a:lnTo>
                  <a:pt x="61" y="763"/>
                </a:lnTo>
                <a:lnTo>
                  <a:pt x="96" y="709"/>
                </a:lnTo>
                <a:lnTo>
                  <a:pt x="139" y="657"/>
                </a:lnTo>
                <a:lnTo>
                  <a:pt x="188" y="610"/>
                </a:lnTo>
                <a:lnTo>
                  <a:pt x="243" y="566"/>
                </a:lnTo>
                <a:lnTo>
                  <a:pt x="304" y="525"/>
                </a:lnTo>
                <a:lnTo>
                  <a:pt x="372" y="486"/>
                </a:lnTo>
                <a:lnTo>
                  <a:pt x="444" y="452"/>
                </a:lnTo>
                <a:lnTo>
                  <a:pt x="520" y="420"/>
                </a:lnTo>
                <a:lnTo>
                  <a:pt x="601" y="392"/>
                </a:lnTo>
                <a:lnTo>
                  <a:pt x="687" y="365"/>
                </a:lnTo>
                <a:lnTo>
                  <a:pt x="777" y="339"/>
                </a:lnTo>
                <a:lnTo>
                  <a:pt x="868" y="317"/>
                </a:lnTo>
                <a:lnTo>
                  <a:pt x="964" y="297"/>
                </a:lnTo>
                <a:lnTo>
                  <a:pt x="1061" y="280"/>
                </a:lnTo>
                <a:lnTo>
                  <a:pt x="1160" y="263"/>
                </a:lnTo>
                <a:lnTo>
                  <a:pt x="1262" y="248"/>
                </a:lnTo>
                <a:lnTo>
                  <a:pt x="1365" y="236"/>
                </a:lnTo>
                <a:lnTo>
                  <a:pt x="1467" y="224"/>
                </a:lnTo>
                <a:lnTo>
                  <a:pt x="1572" y="214"/>
                </a:lnTo>
                <a:lnTo>
                  <a:pt x="1677" y="204"/>
                </a:lnTo>
                <a:lnTo>
                  <a:pt x="1780" y="196"/>
                </a:lnTo>
                <a:lnTo>
                  <a:pt x="1883" y="189"/>
                </a:lnTo>
                <a:lnTo>
                  <a:pt x="1986" y="182"/>
                </a:lnTo>
                <a:lnTo>
                  <a:pt x="2087" y="175"/>
                </a:lnTo>
                <a:lnTo>
                  <a:pt x="2185" y="169"/>
                </a:lnTo>
                <a:lnTo>
                  <a:pt x="2281" y="164"/>
                </a:lnTo>
                <a:lnTo>
                  <a:pt x="2376" y="157"/>
                </a:lnTo>
                <a:lnTo>
                  <a:pt x="2467" y="152"/>
                </a:lnTo>
                <a:lnTo>
                  <a:pt x="2555" y="147"/>
                </a:lnTo>
                <a:lnTo>
                  <a:pt x="2639" y="140"/>
                </a:lnTo>
                <a:lnTo>
                  <a:pt x="2719" y="133"/>
                </a:lnTo>
                <a:lnTo>
                  <a:pt x="2795" y="126"/>
                </a:lnTo>
                <a:lnTo>
                  <a:pt x="2948" y="108"/>
                </a:lnTo>
                <a:lnTo>
                  <a:pt x="3095" y="86"/>
                </a:lnTo>
                <a:lnTo>
                  <a:pt x="3230" y="59"/>
                </a:lnTo>
                <a:lnTo>
                  <a:pt x="3359" y="30"/>
                </a:lnTo>
                <a:lnTo>
                  <a:pt x="34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12316" y="4521710"/>
            <a:ext cx="1950235" cy="635918"/>
          </a:xfrm>
          <a:custGeom>
            <a:rect l="l" t="t" r="r" b="b"/>
            <a:pathLst>
              <a:path w="3030" h="986">
                <a:moveTo>
                  <a:pt x="2244" y="0"/>
                </a:moveTo>
                <a:lnTo>
                  <a:pt x="2348" y="25"/>
                </a:lnTo>
                <a:lnTo>
                  <a:pt x="2446" y="52"/>
                </a:lnTo>
                <a:lnTo>
                  <a:pt x="2537" y="82"/>
                </a:lnTo>
                <a:lnTo>
                  <a:pt x="2622" y="114"/>
                </a:lnTo>
                <a:lnTo>
                  <a:pt x="2700" y="150"/>
                </a:lnTo>
                <a:lnTo>
                  <a:pt x="2770" y="185"/>
                </a:lnTo>
                <a:lnTo>
                  <a:pt x="2833" y="221"/>
                </a:lnTo>
                <a:lnTo>
                  <a:pt x="2887" y="260"/>
                </a:lnTo>
                <a:lnTo>
                  <a:pt x="2934" y="297"/>
                </a:lnTo>
                <a:lnTo>
                  <a:pt x="2971" y="334"/>
                </a:lnTo>
                <a:lnTo>
                  <a:pt x="3000" y="371"/>
                </a:lnTo>
                <a:lnTo>
                  <a:pt x="3020" y="408"/>
                </a:lnTo>
                <a:lnTo>
                  <a:pt x="3030" y="442"/>
                </a:lnTo>
                <a:lnTo>
                  <a:pt x="3029" y="441"/>
                </a:lnTo>
                <a:lnTo>
                  <a:pt x="3029" y="441"/>
                </a:lnTo>
                <a:lnTo>
                  <a:pt x="3015" y="468"/>
                </a:lnTo>
                <a:lnTo>
                  <a:pt x="2992" y="493"/>
                </a:lnTo>
                <a:lnTo>
                  <a:pt x="2961" y="513"/>
                </a:lnTo>
                <a:lnTo>
                  <a:pt x="2924" y="532"/>
                </a:lnTo>
                <a:lnTo>
                  <a:pt x="2879" y="547"/>
                </a:lnTo>
                <a:lnTo>
                  <a:pt x="2826" y="559"/>
                </a:lnTo>
                <a:lnTo>
                  <a:pt x="2765" y="571"/>
                </a:lnTo>
                <a:lnTo>
                  <a:pt x="2701" y="579"/>
                </a:lnTo>
                <a:lnTo>
                  <a:pt x="2629" y="586"/>
                </a:lnTo>
                <a:lnTo>
                  <a:pt x="2553" y="593"/>
                </a:lnTo>
                <a:lnTo>
                  <a:pt x="2470" y="599"/>
                </a:lnTo>
                <a:lnTo>
                  <a:pt x="2384" y="604"/>
                </a:lnTo>
                <a:lnTo>
                  <a:pt x="2291" y="610"/>
                </a:lnTo>
                <a:lnTo>
                  <a:pt x="2196" y="615"/>
                </a:lnTo>
                <a:lnTo>
                  <a:pt x="2097" y="620"/>
                </a:lnTo>
                <a:lnTo>
                  <a:pt x="1994" y="626"/>
                </a:lnTo>
                <a:lnTo>
                  <a:pt x="1887" y="633"/>
                </a:lnTo>
                <a:lnTo>
                  <a:pt x="1778" y="643"/>
                </a:lnTo>
                <a:lnTo>
                  <a:pt x="1666" y="653"/>
                </a:lnTo>
                <a:lnTo>
                  <a:pt x="1553" y="667"/>
                </a:lnTo>
                <a:lnTo>
                  <a:pt x="1437" y="682"/>
                </a:lnTo>
                <a:lnTo>
                  <a:pt x="1320" y="699"/>
                </a:lnTo>
                <a:lnTo>
                  <a:pt x="1202" y="721"/>
                </a:lnTo>
                <a:lnTo>
                  <a:pt x="1084" y="745"/>
                </a:lnTo>
                <a:lnTo>
                  <a:pt x="964" y="773"/>
                </a:lnTo>
                <a:lnTo>
                  <a:pt x="879" y="797"/>
                </a:lnTo>
                <a:lnTo>
                  <a:pt x="802" y="822"/>
                </a:lnTo>
                <a:lnTo>
                  <a:pt x="729" y="853"/>
                </a:lnTo>
                <a:lnTo>
                  <a:pt x="665" y="883"/>
                </a:lnTo>
                <a:lnTo>
                  <a:pt x="606" y="917"/>
                </a:lnTo>
                <a:lnTo>
                  <a:pt x="552" y="952"/>
                </a:lnTo>
                <a:lnTo>
                  <a:pt x="503" y="988"/>
                </a:lnTo>
                <a:lnTo>
                  <a:pt x="418" y="958"/>
                </a:lnTo>
                <a:lnTo>
                  <a:pt x="339" y="925"/>
                </a:lnTo>
                <a:lnTo>
                  <a:pt x="266" y="892"/>
                </a:lnTo>
                <a:lnTo>
                  <a:pt x="202" y="856"/>
                </a:lnTo>
                <a:lnTo>
                  <a:pt x="145" y="821"/>
                </a:lnTo>
                <a:lnTo>
                  <a:pt x="98" y="787"/>
                </a:lnTo>
                <a:lnTo>
                  <a:pt x="59" y="751"/>
                </a:lnTo>
                <a:lnTo>
                  <a:pt x="28" y="716"/>
                </a:lnTo>
                <a:lnTo>
                  <a:pt x="10" y="682"/>
                </a:lnTo>
                <a:lnTo>
                  <a:pt x="0" y="650"/>
                </a:lnTo>
                <a:lnTo>
                  <a:pt x="0" y="650"/>
                </a:lnTo>
                <a:lnTo>
                  <a:pt x="10" y="591"/>
                </a:lnTo>
                <a:lnTo>
                  <a:pt x="28" y="537"/>
                </a:lnTo>
                <a:lnTo>
                  <a:pt x="55" y="486"/>
                </a:lnTo>
                <a:lnTo>
                  <a:pt x="89" y="439"/>
                </a:lnTo>
                <a:lnTo>
                  <a:pt x="131" y="397"/>
                </a:lnTo>
                <a:lnTo>
                  <a:pt x="179" y="356"/>
                </a:lnTo>
                <a:lnTo>
                  <a:pt x="231" y="321"/>
                </a:lnTo>
                <a:lnTo>
                  <a:pt x="290" y="287"/>
                </a:lnTo>
                <a:lnTo>
                  <a:pt x="354" y="256"/>
                </a:lnTo>
                <a:lnTo>
                  <a:pt x="422" y="229"/>
                </a:lnTo>
                <a:lnTo>
                  <a:pt x="496" y="204"/>
                </a:lnTo>
                <a:lnTo>
                  <a:pt x="572" y="182"/>
                </a:lnTo>
                <a:lnTo>
                  <a:pt x="653" y="162"/>
                </a:lnTo>
                <a:lnTo>
                  <a:pt x="736" y="143"/>
                </a:lnTo>
                <a:lnTo>
                  <a:pt x="820" y="126"/>
                </a:lnTo>
                <a:lnTo>
                  <a:pt x="908" y="113"/>
                </a:lnTo>
                <a:lnTo>
                  <a:pt x="998" y="101"/>
                </a:lnTo>
                <a:lnTo>
                  <a:pt x="1089" y="89"/>
                </a:lnTo>
                <a:lnTo>
                  <a:pt x="1180" y="79"/>
                </a:lnTo>
                <a:lnTo>
                  <a:pt x="1271" y="71"/>
                </a:lnTo>
                <a:lnTo>
                  <a:pt x="1362" y="64"/>
                </a:lnTo>
                <a:lnTo>
                  <a:pt x="1453" y="57"/>
                </a:lnTo>
                <a:lnTo>
                  <a:pt x="1545" y="50"/>
                </a:lnTo>
                <a:lnTo>
                  <a:pt x="1632" y="45"/>
                </a:lnTo>
                <a:lnTo>
                  <a:pt x="1719" y="40"/>
                </a:lnTo>
                <a:lnTo>
                  <a:pt x="1803" y="35"/>
                </a:lnTo>
                <a:lnTo>
                  <a:pt x="1886" y="30"/>
                </a:lnTo>
                <a:lnTo>
                  <a:pt x="1963" y="25"/>
                </a:lnTo>
                <a:lnTo>
                  <a:pt x="2039" y="20"/>
                </a:lnTo>
                <a:lnTo>
                  <a:pt x="2110" y="13"/>
                </a:lnTo>
                <a:lnTo>
                  <a:pt x="2176" y="6"/>
                </a:lnTo>
                <a:lnTo>
                  <a:pt x="224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278378" y="4804911"/>
            <a:ext cx="1795762" cy="892088"/>
          </a:xfrm>
          <a:custGeom>
            <a:rect l="l" t="t" r="r" b="b"/>
            <a:pathLst>
              <a:path w="2789" h="1385">
                <a:moveTo>
                  <a:pt x="2771" y="0"/>
                </a:moveTo>
                <a:lnTo>
                  <a:pt x="2772" y="1"/>
                </a:lnTo>
                <a:lnTo>
                  <a:pt x="2774" y="8"/>
                </a:lnTo>
                <a:lnTo>
                  <a:pt x="2776" y="18"/>
                </a:lnTo>
                <a:lnTo>
                  <a:pt x="2779" y="33"/>
                </a:lnTo>
                <a:lnTo>
                  <a:pt x="2783" y="52"/>
                </a:lnTo>
                <a:lnTo>
                  <a:pt x="2786" y="74"/>
                </a:lnTo>
                <a:lnTo>
                  <a:pt x="2788" y="99"/>
                </a:lnTo>
                <a:lnTo>
                  <a:pt x="2789" y="126"/>
                </a:lnTo>
                <a:lnTo>
                  <a:pt x="2789" y="157"/>
                </a:lnTo>
                <a:lnTo>
                  <a:pt x="2788" y="189"/>
                </a:lnTo>
                <a:lnTo>
                  <a:pt x="2784" y="224"/>
                </a:lnTo>
                <a:lnTo>
                  <a:pt x="2778" y="260"/>
                </a:lnTo>
                <a:lnTo>
                  <a:pt x="2769" y="297"/>
                </a:lnTo>
                <a:lnTo>
                  <a:pt x="2757" y="336"/>
                </a:lnTo>
                <a:lnTo>
                  <a:pt x="2742" y="375"/>
                </a:lnTo>
                <a:lnTo>
                  <a:pt x="2722" y="415"/>
                </a:lnTo>
                <a:lnTo>
                  <a:pt x="2698" y="456"/>
                </a:lnTo>
                <a:lnTo>
                  <a:pt x="2671" y="496"/>
                </a:lnTo>
                <a:lnTo>
                  <a:pt x="2637" y="535"/>
                </a:lnTo>
                <a:lnTo>
                  <a:pt x="2599" y="576"/>
                </a:lnTo>
                <a:lnTo>
                  <a:pt x="2555" y="615"/>
                </a:lnTo>
                <a:lnTo>
                  <a:pt x="2506" y="652"/>
                </a:lnTo>
                <a:lnTo>
                  <a:pt x="2448" y="687"/>
                </a:lnTo>
                <a:lnTo>
                  <a:pt x="2386" y="723"/>
                </a:lnTo>
                <a:lnTo>
                  <a:pt x="2315" y="755"/>
                </a:lnTo>
                <a:lnTo>
                  <a:pt x="2239" y="785"/>
                </a:lnTo>
                <a:lnTo>
                  <a:pt x="2153" y="812"/>
                </a:lnTo>
                <a:lnTo>
                  <a:pt x="2060" y="838"/>
                </a:lnTo>
                <a:lnTo>
                  <a:pt x="1957" y="860"/>
                </a:lnTo>
                <a:lnTo>
                  <a:pt x="1847" y="878"/>
                </a:lnTo>
                <a:lnTo>
                  <a:pt x="1727" y="893"/>
                </a:lnTo>
                <a:lnTo>
                  <a:pt x="1668" y="898"/>
                </a:lnTo>
                <a:lnTo>
                  <a:pt x="1604" y="903"/>
                </a:lnTo>
                <a:lnTo>
                  <a:pt x="1536" y="909"/>
                </a:lnTo>
                <a:lnTo>
                  <a:pt x="1467" y="914"/>
                </a:lnTo>
                <a:lnTo>
                  <a:pt x="1393" y="917"/>
                </a:lnTo>
                <a:lnTo>
                  <a:pt x="1317" y="922"/>
                </a:lnTo>
                <a:lnTo>
                  <a:pt x="1239" y="927"/>
                </a:lnTo>
                <a:lnTo>
                  <a:pt x="1160" y="932"/>
                </a:lnTo>
                <a:lnTo>
                  <a:pt x="1079" y="939"/>
                </a:lnTo>
                <a:lnTo>
                  <a:pt x="1000" y="946"/>
                </a:lnTo>
                <a:lnTo>
                  <a:pt x="919" y="954"/>
                </a:lnTo>
                <a:lnTo>
                  <a:pt x="839" y="963"/>
                </a:lnTo>
                <a:lnTo>
                  <a:pt x="760" y="974"/>
                </a:lnTo>
                <a:lnTo>
                  <a:pt x="684" y="986"/>
                </a:lnTo>
                <a:lnTo>
                  <a:pt x="608" y="1001"/>
                </a:lnTo>
                <a:lnTo>
                  <a:pt x="535" y="1017"/>
                </a:lnTo>
                <a:lnTo>
                  <a:pt x="466" y="1035"/>
                </a:lnTo>
                <a:lnTo>
                  <a:pt x="402" y="1057"/>
                </a:lnTo>
                <a:lnTo>
                  <a:pt x="339" y="1081"/>
                </a:lnTo>
                <a:lnTo>
                  <a:pt x="284" y="1106"/>
                </a:lnTo>
                <a:lnTo>
                  <a:pt x="231" y="1137"/>
                </a:lnTo>
                <a:lnTo>
                  <a:pt x="186" y="1169"/>
                </a:lnTo>
                <a:lnTo>
                  <a:pt x="145" y="1204"/>
                </a:lnTo>
                <a:lnTo>
                  <a:pt x="113" y="1245"/>
                </a:lnTo>
                <a:lnTo>
                  <a:pt x="88" y="1287"/>
                </a:lnTo>
                <a:lnTo>
                  <a:pt x="69" y="1334"/>
                </a:lnTo>
                <a:lnTo>
                  <a:pt x="59" y="1385"/>
                </a:lnTo>
                <a:lnTo>
                  <a:pt x="57" y="1383"/>
                </a:lnTo>
                <a:lnTo>
                  <a:pt x="54" y="1375"/>
                </a:lnTo>
                <a:lnTo>
                  <a:pt x="49" y="1361"/>
                </a:lnTo>
                <a:lnTo>
                  <a:pt x="44" y="1343"/>
                </a:lnTo>
                <a:lnTo>
                  <a:pt x="37" y="1321"/>
                </a:lnTo>
                <a:lnTo>
                  <a:pt x="29" y="1294"/>
                </a:lnTo>
                <a:lnTo>
                  <a:pt x="22" y="1265"/>
                </a:lnTo>
                <a:lnTo>
                  <a:pt x="15" y="1231"/>
                </a:lnTo>
                <a:lnTo>
                  <a:pt x="10" y="1194"/>
                </a:lnTo>
                <a:lnTo>
                  <a:pt x="5" y="1155"/>
                </a:lnTo>
                <a:lnTo>
                  <a:pt x="2" y="1113"/>
                </a:lnTo>
                <a:lnTo>
                  <a:pt x="0" y="1069"/>
                </a:lnTo>
                <a:lnTo>
                  <a:pt x="2" y="1023"/>
                </a:lnTo>
                <a:lnTo>
                  <a:pt x="7" y="976"/>
                </a:lnTo>
                <a:lnTo>
                  <a:pt x="15" y="929"/>
                </a:lnTo>
                <a:lnTo>
                  <a:pt x="27" y="880"/>
                </a:lnTo>
                <a:lnTo>
                  <a:pt x="42" y="831"/>
                </a:lnTo>
                <a:lnTo>
                  <a:pt x="62" y="782"/>
                </a:lnTo>
                <a:lnTo>
                  <a:pt x="88" y="733"/>
                </a:lnTo>
                <a:lnTo>
                  <a:pt x="118" y="684"/>
                </a:lnTo>
                <a:lnTo>
                  <a:pt x="155" y="637"/>
                </a:lnTo>
                <a:lnTo>
                  <a:pt x="198" y="591"/>
                </a:lnTo>
                <a:lnTo>
                  <a:pt x="246" y="547"/>
                </a:lnTo>
                <a:lnTo>
                  <a:pt x="304" y="503"/>
                </a:lnTo>
                <a:lnTo>
                  <a:pt x="368" y="464"/>
                </a:lnTo>
                <a:lnTo>
                  <a:pt x="439" y="425"/>
                </a:lnTo>
                <a:lnTo>
                  <a:pt x="520" y="392"/>
                </a:lnTo>
                <a:lnTo>
                  <a:pt x="608" y="359"/>
                </a:lnTo>
                <a:lnTo>
                  <a:pt x="706" y="332"/>
                </a:lnTo>
                <a:lnTo>
                  <a:pt x="826" y="304"/>
                </a:lnTo>
                <a:lnTo>
                  <a:pt x="944" y="280"/>
                </a:lnTo>
                <a:lnTo>
                  <a:pt x="1062" y="258"/>
                </a:lnTo>
                <a:lnTo>
                  <a:pt x="1179" y="241"/>
                </a:lnTo>
                <a:lnTo>
                  <a:pt x="1295" y="226"/>
                </a:lnTo>
                <a:lnTo>
                  <a:pt x="1408" y="212"/>
                </a:lnTo>
                <a:lnTo>
                  <a:pt x="1520" y="202"/>
                </a:lnTo>
                <a:lnTo>
                  <a:pt x="1629" y="192"/>
                </a:lnTo>
                <a:lnTo>
                  <a:pt x="1736" y="185"/>
                </a:lnTo>
                <a:lnTo>
                  <a:pt x="1839" y="179"/>
                </a:lnTo>
                <a:lnTo>
                  <a:pt x="1938" y="174"/>
                </a:lnTo>
                <a:lnTo>
                  <a:pt x="2033" y="169"/>
                </a:lnTo>
                <a:lnTo>
                  <a:pt x="2126" y="163"/>
                </a:lnTo>
                <a:lnTo>
                  <a:pt x="2212" y="158"/>
                </a:lnTo>
                <a:lnTo>
                  <a:pt x="2295" y="152"/>
                </a:lnTo>
                <a:lnTo>
                  <a:pt x="2371" y="145"/>
                </a:lnTo>
                <a:lnTo>
                  <a:pt x="2443" y="138"/>
                </a:lnTo>
                <a:lnTo>
                  <a:pt x="2507" y="130"/>
                </a:lnTo>
                <a:lnTo>
                  <a:pt x="2568" y="118"/>
                </a:lnTo>
                <a:lnTo>
                  <a:pt x="2621" y="106"/>
                </a:lnTo>
                <a:lnTo>
                  <a:pt x="2666" y="91"/>
                </a:lnTo>
                <a:lnTo>
                  <a:pt x="2703" y="72"/>
                </a:lnTo>
                <a:lnTo>
                  <a:pt x="2734" y="52"/>
                </a:lnTo>
                <a:lnTo>
                  <a:pt x="2757" y="27"/>
                </a:lnTo>
                <a:lnTo>
                  <a:pt x="2771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074986" y="3785386"/>
            <a:ext cx="2344144" cy="1166280"/>
          </a:xfrm>
          <a:custGeom>
            <a:rect l="l" t="t" r="r" b="b"/>
            <a:pathLst>
              <a:path w="3642" h="1811">
                <a:moveTo>
                  <a:pt x="3618" y="0"/>
                </a:moveTo>
                <a:lnTo>
                  <a:pt x="3618" y="2"/>
                </a:lnTo>
                <a:lnTo>
                  <a:pt x="3620" y="8"/>
                </a:lnTo>
                <a:lnTo>
                  <a:pt x="3623" y="18"/>
                </a:lnTo>
                <a:lnTo>
                  <a:pt x="3627" y="34"/>
                </a:lnTo>
                <a:lnTo>
                  <a:pt x="3630" y="52"/>
                </a:lnTo>
                <a:lnTo>
                  <a:pt x="3633" y="74"/>
                </a:lnTo>
                <a:lnTo>
                  <a:pt x="3637" y="98"/>
                </a:lnTo>
                <a:lnTo>
                  <a:pt x="3640" y="127"/>
                </a:lnTo>
                <a:lnTo>
                  <a:pt x="3642" y="157"/>
                </a:lnTo>
                <a:lnTo>
                  <a:pt x="3642" y="191"/>
                </a:lnTo>
                <a:lnTo>
                  <a:pt x="3640" y="226"/>
                </a:lnTo>
                <a:lnTo>
                  <a:pt x="3638" y="263"/>
                </a:lnTo>
                <a:lnTo>
                  <a:pt x="3633" y="302"/>
                </a:lnTo>
                <a:lnTo>
                  <a:pt x="3625" y="343"/>
                </a:lnTo>
                <a:lnTo>
                  <a:pt x="3616" y="385"/>
                </a:lnTo>
                <a:lnTo>
                  <a:pt x="3603" y="429"/>
                </a:lnTo>
                <a:lnTo>
                  <a:pt x="3586" y="473"/>
                </a:lnTo>
                <a:lnTo>
                  <a:pt x="3566" y="517"/>
                </a:lnTo>
                <a:lnTo>
                  <a:pt x="3542" y="562"/>
                </a:lnTo>
                <a:lnTo>
                  <a:pt x="3515" y="608"/>
                </a:lnTo>
                <a:lnTo>
                  <a:pt x="3483" y="654"/>
                </a:lnTo>
                <a:lnTo>
                  <a:pt x="3446" y="698"/>
                </a:lnTo>
                <a:lnTo>
                  <a:pt x="3402" y="743"/>
                </a:lnTo>
                <a:lnTo>
                  <a:pt x="3355" y="785"/>
                </a:lnTo>
                <a:lnTo>
                  <a:pt x="3302" y="829"/>
                </a:lnTo>
                <a:lnTo>
                  <a:pt x="3242" y="870"/>
                </a:lnTo>
                <a:lnTo>
                  <a:pt x="3176" y="911"/>
                </a:lnTo>
                <a:lnTo>
                  <a:pt x="3105" y="949"/>
                </a:lnTo>
                <a:lnTo>
                  <a:pt x="3025" y="985"/>
                </a:lnTo>
                <a:lnTo>
                  <a:pt x="2939" y="1020"/>
                </a:lnTo>
                <a:lnTo>
                  <a:pt x="2845" y="1052"/>
                </a:lnTo>
                <a:lnTo>
                  <a:pt x="2743" y="1081"/>
                </a:lnTo>
                <a:lnTo>
                  <a:pt x="2634" y="1108"/>
                </a:lnTo>
                <a:lnTo>
                  <a:pt x="2515" y="1132"/>
                </a:lnTo>
                <a:lnTo>
                  <a:pt x="2389" y="1152"/>
                </a:lnTo>
                <a:lnTo>
                  <a:pt x="2252" y="1167"/>
                </a:lnTo>
                <a:lnTo>
                  <a:pt x="2186" y="1174"/>
                </a:lnTo>
                <a:lnTo>
                  <a:pt x="2115" y="1181"/>
                </a:lnTo>
                <a:lnTo>
                  <a:pt x="2039" y="1186"/>
                </a:lnTo>
                <a:lnTo>
                  <a:pt x="1962" y="1191"/>
                </a:lnTo>
                <a:lnTo>
                  <a:pt x="1879" y="1196"/>
                </a:lnTo>
                <a:lnTo>
                  <a:pt x="1795" y="1201"/>
                </a:lnTo>
                <a:lnTo>
                  <a:pt x="1708" y="1206"/>
                </a:lnTo>
                <a:lnTo>
                  <a:pt x="1621" y="1211"/>
                </a:lnTo>
                <a:lnTo>
                  <a:pt x="1529" y="1218"/>
                </a:lnTo>
                <a:lnTo>
                  <a:pt x="1438" y="1225"/>
                </a:lnTo>
                <a:lnTo>
                  <a:pt x="1347" y="1232"/>
                </a:lnTo>
                <a:lnTo>
                  <a:pt x="1256" y="1240"/>
                </a:lnTo>
                <a:lnTo>
                  <a:pt x="1165" y="1250"/>
                </a:lnTo>
                <a:lnTo>
                  <a:pt x="1074" y="1262"/>
                </a:lnTo>
                <a:lnTo>
                  <a:pt x="984" y="1274"/>
                </a:lnTo>
                <a:lnTo>
                  <a:pt x="896" y="1287"/>
                </a:lnTo>
                <a:lnTo>
                  <a:pt x="812" y="1304"/>
                </a:lnTo>
                <a:lnTo>
                  <a:pt x="729" y="1323"/>
                </a:lnTo>
                <a:lnTo>
                  <a:pt x="648" y="1343"/>
                </a:lnTo>
                <a:lnTo>
                  <a:pt x="572" y="1365"/>
                </a:lnTo>
                <a:lnTo>
                  <a:pt x="498" y="1390"/>
                </a:lnTo>
                <a:lnTo>
                  <a:pt x="430" y="1417"/>
                </a:lnTo>
                <a:lnTo>
                  <a:pt x="366" y="1448"/>
                </a:lnTo>
                <a:lnTo>
                  <a:pt x="307" y="1482"/>
                </a:lnTo>
                <a:lnTo>
                  <a:pt x="255" y="1517"/>
                </a:lnTo>
                <a:lnTo>
                  <a:pt x="207" y="1558"/>
                </a:lnTo>
                <a:lnTo>
                  <a:pt x="165" y="1600"/>
                </a:lnTo>
                <a:lnTo>
                  <a:pt x="131" y="1647"/>
                </a:lnTo>
                <a:lnTo>
                  <a:pt x="104" y="1698"/>
                </a:lnTo>
                <a:lnTo>
                  <a:pt x="86" y="1752"/>
                </a:lnTo>
                <a:lnTo>
                  <a:pt x="76" y="1811"/>
                </a:lnTo>
                <a:lnTo>
                  <a:pt x="74" y="1808"/>
                </a:lnTo>
                <a:lnTo>
                  <a:pt x="71" y="1799"/>
                </a:lnTo>
                <a:lnTo>
                  <a:pt x="66" y="1787"/>
                </a:lnTo>
                <a:lnTo>
                  <a:pt x="60" y="1771"/>
                </a:lnTo>
                <a:lnTo>
                  <a:pt x="54" y="1749"/>
                </a:lnTo>
                <a:lnTo>
                  <a:pt x="45" y="1722"/>
                </a:lnTo>
                <a:lnTo>
                  <a:pt x="37" y="1693"/>
                </a:lnTo>
                <a:lnTo>
                  <a:pt x="28" y="1659"/>
                </a:lnTo>
                <a:lnTo>
                  <a:pt x="22" y="1624"/>
                </a:lnTo>
                <a:lnTo>
                  <a:pt x="15" y="1583"/>
                </a:lnTo>
                <a:lnTo>
                  <a:pt x="8" y="1541"/>
                </a:lnTo>
                <a:lnTo>
                  <a:pt x="3" y="1497"/>
                </a:lnTo>
                <a:lnTo>
                  <a:pt x="0" y="1449"/>
                </a:lnTo>
                <a:lnTo>
                  <a:pt x="0" y="1400"/>
                </a:lnTo>
                <a:lnTo>
                  <a:pt x="1" y="1350"/>
                </a:lnTo>
                <a:lnTo>
                  <a:pt x="5" y="1297"/>
                </a:lnTo>
                <a:lnTo>
                  <a:pt x="11" y="1245"/>
                </a:lnTo>
                <a:lnTo>
                  <a:pt x="22" y="1191"/>
                </a:lnTo>
                <a:lnTo>
                  <a:pt x="37" y="1137"/>
                </a:lnTo>
                <a:lnTo>
                  <a:pt x="55" y="1083"/>
                </a:lnTo>
                <a:lnTo>
                  <a:pt x="77" y="1027"/>
                </a:lnTo>
                <a:lnTo>
                  <a:pt x="104" y="973"/>
                </a:lnTo>
                <a:lnTo>
                  <a:pt x="136" y="919"/>
                </a:lnTo>
                <a:lnTo>
                  <a:pt x="175" y="865"/>
                </a:lnTo>
                <a:lnTo>
                  <a:pt x="217" y="813"/>
                </a:lnTo>
                <a:lnTo>
                  <a:pt x="268" y="762"/>
                </a:lnTo>
                <a:lnTo>
                  <a:pt x="324" y="713"/>
                </a:lnTo>
                <a:lnTo>
                  <a:pt x="386" y="666"/>
                </a:lnTo>
                <a:lnTo>
                  <a:pt x="456" y="620"/>
                </a:lnTo>
                <a:lnTo>
                  <a:pt x="532" y="578"/>
                </a:lnTo>
                <a:lnTo>
                  <a:pt x="618" y="537"/>
                </a:lnTo>
                <a:lnTo>
                  <a:pt x="711" y="500"/>
                </a:lnTo>
                <a:lnTo>
                  <a:pt x="810" y="466"/>
                </a:lnTo>
                <a:lnTo>
                  <a:pt x="922" y="434"/>
                </a:lnTo>
                <a:lnTo>
                  <a:pt x="1060" y="402"/>
                </a:lnTo>
                <a:lnTo>
                  <a:pt x="1198" y="373"/>
                </a:lnTo>
                <a:lnTo>
                  <a:pt x="1335" y="348"/>
                </a:lnTo>
                <a:lnTo>
                  <a:pt x="1472" y="324"/>
                </a:lnTo>
                <a:lnTo>
                  <a:pt x="1609" y="306"/>
                </a:lnTo>
                <a:lnTo>
                  <a:pt x="1742" y="289"/>
                </a:lnTo>
                <a:lnTo>
                  <a:pt x="1874" y="275"/>
                </a:lnTo>
                <a:lnTo>
                  <a:pt x="2004" y="263"/>
                </a:lnTo>
                <a:lnTo>
                  <a:pt x="2131" y="252"/>
                </a:lnTo>
                <a:lnTo>
                  <a:pt x="2254" y="243"/>
                </a:lnTo>
                <a:lnTo>
                  <a:pt x="2375" y="236"/>
                </a:lnTo>
                <a:lnTo>
                  <a:pt x="2492" y="230"/>
                </a:lnTo>
                <a:lnTo>
                  <a:pt x="2605" y="223"/>
                </a:lnTo>
                <a:lnTo>
                  <a:pt x="2715" y="218"/>
                </a:lnTo>
                <a:lnTo>
                  <a:pt x="2819" y="211"/>
                </a:lnTo>
                <a:lnTo>
                  <a:pt x="2919" y="204"/>
                </a:lnTo>
                <a:lnTo>
                  <a:pt x="3014" y="198"/>
                </a:lnTo>
                <a:lnTo>
                  <a:pt x="3101" y="191"/>
                </a:lnTo>
                <a:lnTo>
                  <a:pt x="3186" y="182"/>
                </a:lnTo>
                <a:lnTo>
                  <a:pt x="3262" y="172"/>
                </a:lnTo>
                <a:lnTo>
                  <a:pt x="3333" y="159"/>
                </a:lnTo>
                <a:lnTo>
                  <a:pt x="3397" y="145"/>
                </a:lnTo>
                <a:lnTo>
                  <a:pt x="3453" y="128"/>
                </a:lnTo>
                <a:lnTo>
                  <a:pt x="3502" y="110"/>
                </a:lnTo>
                <a:lnTo>
                  <a:pt x="3544" y="88"/>
                </a:lnTo>
                <a:lnTo>
                  <a:pt x="3576" y="61"/>
                </a:lnTo>
                <a:lnTo>
                  <a:pt x="3601" y="32"/>
                </a:lnTo>
                <a:lnTo>
                  <a:pt x="3618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36430" y="2620395"/>
            <a:ext cx="3005808" cy="1495823"/>
          </a:xfrm>
          <a:custGeom>
            <a:rect l="l" t="t" r="r" b="b"/>
            <a:pathLst>
              <a:path w="4670" h="2325">
                <a:moveTo>
                  <a:pt x="4640" y="0"/>
                </a:moveTo>
                <a:lnTo>
                  <a:pt x="4640" y="3"/>
                </a:lnTo>
                <a:lnTo>
                  <a:pt x="4642" y="10"/>
                </a:lnTo>
                <a:lnTo>
                  <a:pt x="4645" y="20"/>
                </a:lnTo>
                <a:lnTo>
                  <a:pt x="4648" y="36"/>
                </a:lnTo>
                <a:lnTo>
                  <a:pt x="4652" y="54"/>
                </a:lnTo>
                <a:lnTo>
                  <a:pt x="4657" y="74"/>
                </a:lnTo>
                <a:lnTo>
                  <a:pt x="4660" y="100"/>
                </a:lnTo>
                <a:lnTo>
                  <a:pt x="4664" y="128"/>
                </a:lnTo>
                <a:lnTo>
                  <a:pt x="4667" y="161"/>
                </a:lnTo>
                <a:lnTo>
                  <a:pt x="4669" y="194"/>
                </a:lnTo>
                <a:lnTo>
                  <a:pt x="4670" y="230"/>
                </a:lnTo>
                <a:lnTo>
                  <a:pt x="4670" y="269"/>
                </a:lnTo>
                <a:lnTo>
                  <a:pt x="4669" y="311"/>
                </a:lnTo>
                <a:lnTo>
                  <a:pt x="4664" y="353"/>
                </a:lnTo>
                <a:lnTo>
                  <a:pt x="4658" y="399"/>
                </a:lnTo>
                <a:lnTo>
                  <a:pt x="4650" y="444"/>
                </a:lnTo>
                <a:lnTo>
                  <a:pt x="4638" y="492"/>
                </a:lnTo>
                <a:lnTo>
                  <a:pt x="4625" y="541"/>
                </a:lnTo>
                <a:lnTo>
                  <a:pt x="4608" y="590"/>
                </a:lnTo>
                <a:lnTo>
                  <a:pt x="4586" y="640"/>
                </a:lnTo>
                <a:lnTo>
                  <a:pt x="4562" y="691"/>
                </a:lnTo>
                <a:lnTo>
                  <a:pt x="4534" y="742"/>
                </a:lnTo>
                <a:lnTo>
                  <a:pt x="4501" y="792"/>
                </a:lnTo>
                <a:lnTo>
                  <a:pt x="4464" y="843"/>
                </a:lnTo>
                <a:lnTo>
                  <a:pt x="4422" y="894"/>
                </a:lnTo>
                <a:lnTo>
                  <a:pt x="4375" y="945"/>
                </a:lnTo>
                <a:lnTo>
                  <a:pt x="4322" y="994"/>
                </a:lnTo>
                <a:lnTo>
                  <a:pt x="4265" y="1043"/>
                </a:lnTo>
                <a:lnTo>
                  <a:pt x="4201" y="1090"/>
                </a:lnTo>
                <a:lnTo>
                  <a:pt x="4132" y="1135"/>
                </a:lnTo>
                <a:lnTo>
                  <a:pt x="4056" y="1181"/>
                </a:lnTo>
                <a:lnTo>
                  <a:pt x="3973" y="1223"/>
                </a:lnTo>
                <a:lnTo>
                  <a:pt x="3883" y="1264"/>
                </a:lnTo>
                <a:lnTo>
                  <a:pt x="3787" y="1304"/>
                </a:lnTo>
                <a:lnTo>
                  <a:pt x="3683" y="1340"/>
                </a:lnTo>
                <a:lnTo>
                  <a:pt x="3571" y="1374"/>
                </a:lnTo>
                <a:lnTo>
                  <a:pt x="3451" y="1406"/>
                </a:lnTo>
                <a:lnTo>
                  <a:pt x="3325" y="1434"/>
                </a:lnTo>
                <a:lnTo>
                  <a:pt x="3188" y="1460"/>
                </a:lnTo>
                <a:lnTo>
                  <a:pt x="3044" y="1482"/>
                </a:lnTo>
                <a:lnTo>
                  <a:pt x="2891" y="1500"/>
                </a:lnTo>
                <a:lnTo>
                  <a:pt x="2815" y="1507"/>
                </a:lnTo>
                <a:lnTo>
                  <a:pt x="2735" y="1514"/>
                </a:lnTo>
                <a:lnTo>
                  <a:pt x="2651" y="1521"/>
                </a:lnTo>
                <a:lnTo>
                  <a:pt x="2563" y="1526"/>
                </a:lnTo>
                <a:lnTo>
                  <a:pt x="2472" y="1531"/>
                </a:lnTo>
                <a:lnTo>
                  <a:pt x="2377" y="1538"/>
                </a:lnTo>
                <a:lnTo>
                  <a:pt x="2281" y="1543"/>
                </a:lnTo>
                <a:lnTo>
                  <a:pt x="2183" y="1549"/>
                </a:lnTo>
                <a:lnTo>
                  <a:pt x="2082" y="1556"/>
                </a:lnTo>
                <a:lnTo>
                  <a:pt x="1979" y="1563"/>
                </a:lnTo>
                <a:lnTo>
                  <a:pt x="1876" y="1570"/>
                </a:lnTo>
                <a:lnTo>
                  <a:pt x="1773" y="1578"/>
                </a:lnTo>
                <a:lnTo>
                  <a:pt x="1668" y="1588"/>
                </a:lnTo>
                <a:lnTo>
                  <a:pt x="1563" y="1598"/>
                </a:lnTo>
                <a:lnTo>
                  <a:pt x="1461" y="1610"/>
                </a:lnTo>
                <a:lnTo>
                  <a:pt x="1358" y="1622"/>
                </a:lnTo>
                <a:lnTo>
                  <a:pt x="1256" y="1637"/>
                </a:lnTo>
                <a:lnTo>
                  <a:pt x="1157" y="1654"/>
                </a:lnTo>
                <a:lnTo>
                  <a:pt x="1060" y="1671"/>
                </a:lnTo>
                <a:lnTo>
                  <a:pt x="964" y="1691"/>
                </a:lnTo>
                <a:lnTo>
                  <a:pt x="873" y="1713"/>
                </a:lnTo>
                <a:lnTo>
                  <a:pt x="783" y="1739"/>
                </a:lnTo>
                <a:lnTo>
                  <a:pt x="697" y="1766"/>
                </a:lnTo>
                <a:lnTo>
                  <a:pt x="616" y="1794"/>
                </a:lnTo>
                <a:lnTo>
                  <a:pt x="540" y="1826"/>
                </a:lnTo>
                <a:lnTo>
                  <a:pt x="468" y="1860"/>
                </a:lnTo>
                <a:lnTo>
                  <a:pt x="400" y="1899"/>
                </a:lnTo>
                <a:lnTo>
                  <a:pt x="339" y="1940"/>
                </a:lnTo>
                <a:lnTo>
                  <a:pt x="284" y="1984"/>
                </a:lnTo>
                <a:lnTo>
                  <a:pt x="235" y="2031"/>
                </a:lnTo>
                <a:lnTo>
                  <a:pt x="192" y="2083"/>
                </a:lnTo>
                <a:lnTo>
                  <a:pt x="157" y="2137"/>
                </a:lnTo>
                <a:lnTo>
                  <a:pt x="128" y="2196"/>
                </a:lnTo>
                <a:lnTo>
                  <a:pt x="108" y="2259"/>
                </a:lnTo>
                <a:lnTo>
                  <a:pt x="96" y="2325"/>
                </a:lnTo>
                <a:lnTo>
                  <a:pt x="96" y="2323"/>
                </a:lnTo>
                <a:lnTo>
                  <a:pt x="93" y="2315"/>
                </a:lnTo>
                <a:lnTo>
                  <a:pt x="88" y="2301"/>
                </a:lnTo>
                <a:lnTo>
                  <a:pt x="81" y="2283"/>
                </a:lnTo>
                <a:lnTo>
                  <a:pt x="73" y="2261"/>
                </a:lnTo>
                <a:lnTo>
                  <a:pt x="64" y="2234"/>
                </a:lnTo>
                <a:lnTo>
                  <a:pt x="56" y="2203"/>
                </a:lnTo>
                <a:lnTo>
                  <a:pt x="47" y="2168"/>
                </a:lnTo>
                <a:lnTo>
                  <a:pt x="37" y="2129"/>
                </a:lnTo>
                <a:lnTo>
                  <a:pt x="29" y="2087"/>
                </a:lnTo>
                <a:lnTo>
                  <a:pt x="20" y="2043"/>
                </a:lnTo>
                <a:lnTo>
                  <a:pt x="13" y="1994"/>
                </a:lnTo>
                <a:lnTo>
                  <a:pt x="7" y="1943"/>
                </a:lnTo>
                <a:lnTo>
                  <a:pt x="3" y="1891"/>
                </a:lnTo>
                <a:lnTo>
                  <a:pt x="0" y="1835"/>
                </a:lnTo>
                <a:lnTo>
                  <a:pt x="0" y="1779"/>
                </a:lnTo>
                <a:lnTo>
                  <a:pt x="2" y="1720"/>
                </a:lnTo>
                <a:lnTo>
                  <a:pt x="8" y="1661"/>
                </a:lnTo>
                <a:lnTo>
                  <a:pt x="15" y="1600"/>
                </a:lnTo>
                <a:lnTo>
                  <a:pt x="27" y="1538"/>
                </a:lnTo>
                <a:lnTo>
                  <a:pt x="44" y="1475"/>
                </a:lnTo>
                <a:lnTo>
                  <a:pt x="62" y="1413"/>
                </a:lnTo>
                <a:lnTo>
                  <a:pt x="88" y="1350"/>
                </a:lnTo>
                <a:lnTo>
                  <a:pt x="116" y="1286"/>
                </a:lnTo>
                <a:lnTo>
                  <a:pt x="149" y="1225"/>
                </a:lnTo>
                <a:lnTo>
                  <a:pt x="189" y="1162"/>
                </a:lnTo>
                <a:lnTo>
                  <a:pt x="233" y="1102"/>
                </a:lnTo>
                <a:lnTo>
                  <a:pt x="284" y="1041"/>
                </a:lnTo>
                <a:lnTo>
                  <a:pt x="339" y="983"/>
                </a:lnTo>
                <a:lnTo>
                  <a:pt x="404" y="926"/>
                </a:lnTo>
                <a:lnTo>
                  <a:pt x="473" y="872"/>
                </a:lnTo>
                <a:lnTo>
                  <a:pt x="550" y="818"/>
                </a:lnTo>
                <a:lnTo>
                  <a:pt x="635" y="767"/>
                </a:lnTo>
                <a:lnTo>
                  <a:pt x="728" y="720"/>
                </a:lnTo>
                <a:lnTo>
                  <a:pt x="829" y="674"/>
                </a:lnTo>
                <a:lnTo>
                  <a:pt x="937" y="634"/>
                </a:lnTo>
                <a:lnTo>
                  <a:pt x="1055" y="595"/>
                </a:lnTo>
                <a:lnTo>
                  <a:pt x="1182" y="559"/>
                </a:lnTo>
                <a:lnTo>
                  <a:pt x="1337" y="522"/>
                </a:lnTo>
                <a:lnTo>
                  <a:pt x="1493" y="488"/>
                </a:lnTo>
                <a:lnTo>
                  <a:pt x="1648" y="458"/>
                </a:lnTo>
                <a:lnTo>
                  <a:pt x="1802" y="433"/>
                </a:lnTo>
                <a:lnTo>
                  <a:pt x="1955" y="409"/>
                </a:lnTo>
                <a:lnTo>
                  <a:pt x="2106" y="389"/>
                </a:lnTo>
                <a:lnTo>
                  <a:pt x="2256" y="370"/>
                </a:lnTo>
                <a:lnTo>
                  <a:pt x="2404" y="355"/>
                </a:lnTo>
                <a:lnTo>
                  <a:pt x="2550" y="340"/>
                </a:lnTo>
                <a:lnTo>
                  <a:pt x="2693" y="328"/>
                </a:lnTo>
                <a:lnTo>
                  <a:pt x="2833" y="318"/>
                </a:lnTo>
                <a:lnTo>
                  <a:pt x="2970" y="309"/>
                </a:lnTo>
                <a:lnTo>
                  <a:pt x="3103" y="301"/>
                </a:lnTo>
                <a:lnTo>
                  <a:pt x="3233" y="294"/>
                </a:lnTo>
                <a:lnTo>
                  <a:pt x="3360" y="287"/>
                </a:lnTo>
                <a:lnTo>
                  <a:pt x="3482" y="281"/>
                </a:lnTo>
                <a:lnTo>
                  <a:pt x="3600" y="274"/>
                </a:lnTo>
                <a:lnTo>
                  <a:pt x="3713" y="267"/>
                </a:lnTo>
                <a:lnTo>
                  <a:pt x="3821" y="259"/>
                </a:lnTo>
                <a:lnTo>
                  <a:pt x="3922" y="252"/>
                </a:lnTo>
                <a:lnTo>
                  <a:pt x="4020" y="242"/>
                </a:lnTo>
                <a:lnTo>
                  <a:pt x="4111" y="232"/>
                </a:lnTo>
                <a:lnTo>
                  <a:pt x="4196" y="220"/>
                </a:lnTo>
                <a:lnTo>
                  <a:pt x="4274" y="206"/>
                </a:lnTo>
                <a:lnTo>
                  <a:pt x="4346" y="189"/>
                </a:lnTo>
                <a:lnTo>
                  <a:pt x="4412" y="172"/>
                </a:lnTo>
                <a:lnTo>
                  <a:pt x="4469" y="152"/>
                </a:lnTo>
                <a:lnTo>
                  <a:pt x="4518" y="128"/>
                </a:lnTo>
                <a:lnTo>
                  <a:pt x="4562" y="101"/>
                </a:lnTo>
                <a:lnTo>
                  <a:pt x="4596" y="71"/>
                </a:lnTo>
                <a:lnTo>
                  <a:pt x="4621" y="37"/>
                </a:lnTo>
                <a:lnTo>
                  <a:pt x="464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66100" y="5000695"/>
            <a:ext cx="167357" cy="221467"/>
          </a:xfrm>
          <a:custGeom>
            <a:rect l="l" t="t" r="r" b="b"/>
            <a:pathLst>
              <a:path w="262" h="344">
                <a:moveTo>
                  <a:pt x="132" y="0"/>
                </a:moveTo>
                <a:lnTo>
                  <a:pt x="149" y="1"/>
                </a:lnTo>
                <a:lnTo>
                  <a:pt x="96" y="54"/>
                </a:lnTo>
                <a:lnTo>
                  <a:pt x="120" y="138"/>
                </a:lnTo>
                <a:lnTo>
                  <a:pt x="204" y="162"/>
                </a:lnTo>
                <a:lnTo>
                  <a:pt x="260" y="106"/>
                </a:lnTo>
                <a:lnTo>
                  <a:pt x="262" y="118"/>
                </a:lnTo>
                <a:lnTo>
                  <a:pt x="262" y="131"/>
                </a:lnTo>
                <a:lnTo>
                  <a:pt x="258" y="162"/>
                </a:lnTo>
                <a:lnTo>
                  <a:pt x="248" y="190"/>
                </a:lnTo>
                <a:lnTo>
                  <a:pt x="231" y="216"/>
                </a:lnTo>
                <a:lnTo>
                  <a:pt x="209" y="236"/>
                </a:lnTo>
                <a:lnTo>
                  <a:pt x="184" y="251"/>
                </a:lnTo>
                <a:lnTo>
                  <a:pt x="154" y="260"/>
                </a:lnTo>
                <a:lnTo>
                  <a:pt x="154" y="344"/>
                </a:lnTo>
                <a:lnTo>
                  <a:pt x="46" y="344"/>
                </a:lnTo>
                <a:lnTo>
                  <a:pt x="46" y="231"/>
                </a:lnTo>
                <a:lnTo>
                  <a:pt x="27" y="211"/>
                </a:lnTo>
                <a:lnTo>
                  <a:pt x="14" y="187"/>
                </a:lnTo>
                <a:lnTo>
                  <a:pt x="3" y="160"/>
                </a:lnTo>
                <a:lnTo>
                  <a:pt x="0" y="131"/>
                </a:lnTo>
                <a:lnTo>
                  <a:pt x="5" y="96"/>
                </a:lnTo>
                <a:lnTo>
                  <a:pt x="19" y="65"/>
                </a:lnTo>
                <a:lnTo>
                  <a:pt x="39" y="38"/>
                </a:lnTo>
                <a:lnTo>
                  <a:pt x="66" y="18"/>
                </a:lnTo>
                <a:lnTo>
                  <a:pt x="96" y="5"/>
                </a:lnTo>
                <a:lnTo>
                  <a:pt x="132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742025" y="4039009"/>
            <a:ext cx="275470" cy="276753"/>
          </a:xfrm>
          <a:custGeom>
            <a:rect l="l" t="t" r="r" b="b"/>
            <a:pathLst>
              <a:path w="339726" h="341313">
                <a:moveTo>
                  <a:pt x="185739" y="211138"/>
                </a:moveTo>
                <a:lnTo>
                  <a:pt x="189707" y="211138"/>
                </a:lnTo>
                <a:lnTo>
                  <a:pt x="189707" y="212707"/>
                </a:lnTo>
                <a:lnTo>
                  <a:pt x="189707" y="215059"/>
                </a:lnTo>
                <a:lnTo>
                  <a:pt x="189707" y="218980"/>
                </a:lnTo>
                <a:lnTo>
                  <a:pt x="191295" y="226038"/>
                </a:lnTo>
                <a:lnTo>
                  <a:pt x="191295" y="232311"/>
                </a:lnTo>
                <a:lnTo>
                  <a:pt x="191295" y="241722"/>
                </a:lnTo>
                <a:lnTo>
                  <a:pt x="192089" y="251132"/>
                </a:lnTo>
                <a:lnTo>
                  <a:pt x="192089" y="261326"/>
                </a:lnTo>
                <a:lnTo>
                  <a:pt x="192089" y="273873"/>
                </a:lnTo>
                <a:lnTo>
                  <a:pt x="193676" y="285636"/>
                </a:lnTo>
                <a:lnTo>
                  <a:pt x="193676" y="291909"/>
                </a:lnTo>
                <a:lnTo>
                  <a:pt x="193676" y="298967"/>
                </a:lnTo>
                <a:lnTo>
                  <a:pt x="193676" y="313083"/>
                </a:lnTo>
                <a:lnTo>
                  <a:pt x="192089" y="327982"/>
                </a:lnTo>
                <a:lnTo>
                  <a:pt x="192089" y="341313"/>
                </a:lnTo>
                <a:lnTo>
                  <a:pt x="169863" y="341313"/>
                </a:lnTo>
                <a:lnTo>
                  <a:pt x="169863" y="339745"/>
                </a:lnTo>
                <a:lnTo>
                  <a:pt x="172245" y="324845"/>
                </a:lnTo>
                <a:lnTo>
                  <a:pt x="174626" y="312298"/>
                </a:lnTo>
                <a:lnTo>
                  <a:pt x="176213" y="297399"/>
                </a:lnTo>
                <a:lnTo>
                  <a:pt x="178595" y="285636"/>
                </a:lnTo>
                <a:lnTo>
                  <a:pt x="180182" y="272305"/>
                </a:lnTo>
                <a:lnTo>
                  <a:pt x="181770" y="261326"/>
                </a:lnTo>
                <a:lnTo>
                  <a:pt x="183357" y="251132"/>
                </a:lnTo>
                <a:lnTo>
                  <a:pt x="183357" y="240153"/>
                </a:lnTo>
                <a:lnTo>
                  <a:pt x="184151" y="232311"/>
                </a:lnTo>
                <a:lnTo>
                  <a:pt x="184151" y="226038"/>
                </a:lnTo>
                <a:lnTo>
                  <a:pt x="185739" y="218980"/>
                </a:lnTo>
                <a:lnTo>
                  <a:pt x="185739" y="215059"/>
                </a:lnTo>
                <a:lnTo>
                  <a:pt x="185739" y="212707"/>
                </a:lnTo>
                <a:close/>
                <a:moveTo>
                  <a:pt x="298218" y="173038"/>
                </a:moveTo>
                <a:lnTo>
                  <a:pt x="314183" y="173038"/>
                </a:lnTo>
                <a:lnTo>
                  <a:pt x="327753" y="174614"/>
                </a:lnTo>
                <a:lnTo>
                  <a:pt x="337332" y="175402"/>
                </a:lnTo>
                <a:lnTo>
                  <a:pt x="339726" y="175402"/>
                </a:lnTo>
                <a:lnTo>
                  <a:pt x="339726" y="179341"/>
                </a:lnTo>
                <a:lnTo>
                  <a:pt x="338130" y="188797"/>
                </a:lnTo>
                <a:lnTo>
                  <a:pt x="334139" y="200616"/>
                </a:lnTo>
                <a:lnTo>
                  <a:pt x="329349" y="217164"/>
                </a:lnTo>
                <a:lnTo>
                  <a:pt x="320569" y="234499"/>
                </a:lnTo>
                <a:lnTo>
                  <a:pt x="310191" y="250258"/>
                </a:lnTo>
                <a:lnTo>
                  <a:pt x="294227" y="263653"/>
                </a:lnTo>
                <a:lnTo>
                  <a:pt x="272674" y="273897"/>
                </a:lnTo>
                <a:lnTo>
                  <a:pt x="249525" y="279412"/>
                </a:lnTo>
                <a:lnTo>
                  <a:pt x="229570" y="280988"/>
                </a:lnTo>
                <a:lnTo>
                  <a:pt x="212008" y="279412"/>
                </a:lnTo>
                <a:lnTo>
                  <a:pt x="199236" y="277048"/>
                </a:lnTo>
                <a:lnTo>
                  <a:pt x="206421" y="271533"/>
                </a:lnTo>
                <a:lnTo>
                  <a:pt x="216798" y="262077"/>
                </a:lnTo>
                <a:lnTo>
                  <a:pt x="222385" y="256562"/>
                </a:lnTo>
                <a:lnTo>
                  <a:pt x="227973" y="252622"/>
                </a:lnTo>
                <a:lnTo>
                  <a:pt x="241543" y="242378"/>
                </a:lnTo>
                <a:lnTo>
                  <a:pt x="243938" y="240802"/>
                </a:lnTo>
                <a:lnTo>
                  <a:pt x="247131" y="238439"/>
                </a:lnTo>
                <a:lnTo>
                  <a:pt x="253517" y="232923"/>
                </a:lnTo>
                <a:lnTo>
                  <a:pt x="259903" y="228983"/>
                </a:lnTo>
                <a:lnTo>
                  <a:pt x="265490" y="223467"/>
                </a:lnTo>
                <a:lnTo>
                  <a:pt x="272674" y="219528"/>
                </a:lnTo>
                <a:lnTo>
                  <a:pt x="277464" y="215588"/>
                </a:lnTo>
                <a:lnTo>
                  <a:pt x="288639" y="209284"/>
                </a:lnTo>
                <a:lnTo>
                  <a:pt x="292630" y="206132"/>
                </a:lnTo>
                <a:lnTo>
                  <a:pt x="298218" y="202192"/>
                </a:lnTo>
                <a:lnTo>
                  <a:pt x="300613" y="200616"/>
                </a:lnTo>
                <a:lnTo>
                  <a:pt x="304604" y="198252"/>
                </a:lnTo>
                <a:lnTo>
                  <a:pt x="307797" y="196676"/>
                </a:lnTo>
                <a:lnTo>
                  <a:pt x="310191" y="195888"/>
                </a:lnTo>
                <a:lnTo>
                  <a:pt x="311788" y="194313"/>
                </a:lnTo>
                <a:lnTo>
                  <a:pt x="310191" y="194313"/>
                </a:lnTo>
                <a:lnTo>
                  <a:pt x="307797" y="195888"/>
                </a:lnTo>
                <a:lnTo>
                  <a:pt x="304604" y="198252"/>
                </a:lnTo>
                <a:lnTo>
                  <a:pt x="300613" y="199828"/>
                </a:lnTo>
                <a:lnTo>
                  <a:pt x="296621" y="202192"/>
                </a:lnTo>
                <a:lnTo>
                  <a:pt x="292630" y="204556"/>
                </a:lnTo>
                <a:lnTo>
                  <a:pt x="287043" y="207708"/>
                </a:lnTo>
                <a:lnTo>
                  <a:pt x="276666" y="213224"/>
                </a:lnTo>
                <a:lnTo>
                  <a:pt x="269481" y="217164"/>
                </a:lnTo>
                <a:lnTo>
                  <a:pt x="264692" y="221104"/>
                </a:lnTo>
                <a:lnTo>
                  <a:pt x="257508" y="225043"/>
                </a:lnTo>
                <a:lnTo>
                  <a:pt x="251122" y="228983"/>
                </a:lnTo>
                <a:lnTo>
                  <a:pt x="243938" y="232923"/>
                </a:lnTo>
                <a:lnTo>
                  <a:pt x="239947" y="235287"/>
                </a:lnTo>
                <a:lnTo>
                  <a:pt x="237552" y="238439"/>
                </a:lnTo>
                <a:lnTo>
                  <a:pt x="223982" y="246318"/>
                </a:lnTo>
                <a:lnTo>
                  <a:pt x="216798" y="251834"/>
                </a:lnTo>
                <a:lnTo>
                  <a:pt x="212008" y="255774"/>
                </a:lnTo>
                <a:lnTo>
                  <a:pt x="199236" y="264441"/>
                </a:lnTo>
                <a:lnTo>
                  <a:pt x="198438" y="266017"/>
                </a:lnTo>
                <a:lnTo>
                  <a:pt x="200833" y="252622"/>
                </a:lnTo>
                <a:lnTo>
                  <a:pt x="206421" y="236863"/>
                </a:lnTo>
                <a:lnTo>
                  <a:pt x="214403" y="219528"/>
                </a:lnTo>
                <a:lnTo>
                  <a:pt x="226377" y="203768"/>
                </a:lnTo>
                <a:lnTo>
                  <a:pt x="241543" y="188797"/>
                </a:lnTo>
                <a:lnTo>
                  <a:pt x="259903" y="179341"/>
                </a:lnTo>
                <a:lnTo>
                  <a:pt x="279060" y="174614"/>
                </a:lnTo>
                <a:close/>
                <a:moveTo>
                  <a:pt x="54523" y="128588"/>
                </a:moveTo>
                <a:lnTo>
                  <a:pt x="73488" y="128588"/>
                </a:lnTo>
                <a:lnTo>
                  <a:pt x="93243" y="131763"/>
                </a:lnTo>
                <a:lnTo>
                  <a:pt x="112207" y="138113"/>
                </a:lnTo>
                <a:lnTo>
                  <a:pt x="131172" y="151607"/>
                </a:lnTo>
                <a:lnTo>
                  <a:pt x="145395" y="167482"/>
                </a:lnTo>
                <a:lnTo>
                  <a:pt x="157248" y="183357"/>
                </a:lnTo>
                <a:lnTo>
                  <a:pt x="166730" y="200819"/>
                </a:lnTo>
                <a:lnTo>
                  <a:pt x="172262" y="214314"/>
                </a:lnTo>
                <a:lnTo>
                  <a:pt x="176213" y="225426"/>
                </a:lnTo>
                <a:lnTo>
                  <a:pt x="166730" y="221457"/>
                </a:lnTo>
                <a:lnTo>
                  <a:pt x="152507" y="215901"/>
                </a:lnTo>
                <a:lnTo>
                  <a:pt x="144605" y="213520"/>
                </a:lnTo>
                <a:lnTo>
                  <a:pt x="135913" y="209551"/>
                </a:lnTo>
                <a:lnTo>
                  <a:pt x="120109" y="202407"/>
                </a:lnTo>
                <a:lnTo>
                  <a:pt x="116158" y="200819"/>
                </a:lnTo>
                <a:lnTo>
                  <a:pt x="110627" y="198438"/>
                </a:lnTo>
                <a:lnTo>
                  <a:pt x="102725" y="196057"/>
                </a:lnTo>
                <a:lnTo>
                  <a:pt x="96403" y="192088"/>
                </a:lnTo>
                <a:lnTo>
                  <a:pt x="88501" y="187326"/>
                </a:lnTo>
                <a:lnTo>
                  <a:pt x="80599" y="183357"/>
                </a:lnTo>
                <a:lnTo>
                  <a:pt x="73488" y="180975"/>
                </a:lnTo>
                <a:lnTo>
                  <a:pt x="67166" y="177007"/>
                </a:lnTo>
                <a:lnTo>
                  <a:pt x="60054" y="174625"/>
                </a:lnTo>
                <a:lnTo>
                  <a:pt x="54523" y="170657"/>
                </a:lnTo>
                <a:lnTo>
                  <a:pt x="49782" y="167482"/>
                </a:lnTo>
                <a:lnTo>
                  <a:pt x="45831" y="165100"/>
                </a:lnTo>
                <a:lnTo>
                  <a:pt x="41880" y="163513"/>
                </a:lnTo>
                <a:lnTo>
                  <a:pt x="45831" y="165894"/>
                </a:lnTo>
                <a:lnTo>
                  <a:pt x="49782" y="169069"/>
                </a:lnTo>
                <a:lnTo>
                  <a:pt x="53733" y="173038"/>
                </a:lnTo>
                <a:lnTo>
                  <a:pt x="60054" y="175419"/>
                </a:lnTo>
                <a:lnTo>
                  <a:pt x="65586" y="179388"/>
                </a:lnTo>
                <a:lnTo>
                  <a:pt x="71907" y="183357"/>
                </a:lnTo>
                <a:lnTo>
                  <a:pt x="79019" y="187326"/>
                </a:lnTo>
                <a:lnTo>
                  <a:pt x="85341" y="192088"/>
                </a:lnTo>
                <a:lnTo>
                  <a:pt x="93243" y="196057"/>
                </a:lnTo>
                <a:lnTo>
                  <a:pt x="100354" y="200819"/>
                </a:lnTo>
                <a:lnTo>
                  <a:pt x="108256" y="204788"/>
                </a:lnTo>
                <a:lnTo>
                  <a:pt x="112207" y="206376"/>
                </a:lnTo>
                <a:lnTo>
                  <a:pt x="116158" y="209551"/>
                </a:lnTo>
                <a:lnTo>
                  <a:pt x="131962" y="217489"/>
                </a:lnTo>
                <a:lnTo>
                  <a:pt x="140654" y="221457"/>
                </a:lnTo>
                <a:lnTo>
                  <a:pt x="148556" y="225426"/>
                </a:lnTo>
                <a:lnTo>
                  <a:pt x="162779" y="231776"/>
                </a:lnTo>
                <a:lnTo>
                  <a:pt x="165940" y="233364"/>
                </a:lnTo>
                <a:lnTo>
                  <a:pt x="150927" y="237332"/>
                </a:lnTo>
                <a:lnTo>
                  <a:pt x="131962" y="239714"/>
                </a:lnTo>
                <a:lnTo>
                  <a:pt x="110627" y="241301"/>
                </a:lnTo>
                <a:lnTo>
                  <a:pt x="88501" y="238920"/>
                </a:lnTo>
                <a:lnTo>
                  <a:pt x="65586" y="230982"/>
                </a:lnTo>
                <a:lnTo>
                  <a:pt x="46621" y="217489"/>
                </a:lnTo>
                <a:lnTo>
                  <a:pt x="32398" y="200819"/>
                </a:lnTo>
                <a:lnTo>
                  <a:pt x="20545" y="184944"/>
                </a:lnTo>
                <a:lnTo>
                  <a:pt x="11062" y="167482"/>
                </a:lnTo>
                <a:lnTo>
                  <a:pt x="5531" y="153988"/>
                </a:lnTo>
                <a:lnTo>
                  <a:pt x="1580" y="143669"/>
                </a:lnTo>
                <a:lnTo>
                  <a:pt x="0" y="139700"/>
                </a:lnTo>
                <a:lnTo>
                  <a:pt x="3161" y="139700"/>
                </a:lnTo>
                <a:lnTo>
                  <a:pt x="11062" y="136525"/>
                </a:lnTo>
                <a:lnTo>
                  <a:pt x="22915" y="132557"/>
                </a:lnTo>
                <a:lnTo>
                  <a:pt x="37139" y="130175"/>
                </a:lnTo>
                <a:close/>
                <a:moveTo>
                  <a:pt x="191688" y="0"/>
                </a:moveTo>
                <a:lnTo>
                  <a:pt x="194052" y="2381"/>
                </a:lnTo>
                <a:lnTo>
                  <a:pt x="200357" y="7937"/>
                </a:lnTo>
                <a:lnTo>
                  <a:pt x="209025" y="19050"/>
                </a:lnTo>
                <a:lnTo>
                  <a:pt x="219270" y="30956"/>
                </a:lnTo>
                <a:lnTo>
                  <a:pt x="228726" y="46831"/>
                </a:lnTo>
                <a:lnTo>
                  <a:pt x="238183" y="64294"/>
                </a:lnTo>
                <a:lnTo>
                  <a:pt x="243699" y="84137"/>
                </a:lnTo>
                <a:lnTo>
                  <a:pt x="246063" y="105569"/>
                </a:lnTo>
                <a:lnTo>
                  <a:pt x="243699" y="130175"/>
                </a:lnTo>
                <a:lnTo>
                  <a:pt x="235031" y="153194"/>
                </a:lnTo>
                <a:lnTo>
                  <a:pt x="224786" y="171450"/>
                </a:lnTo>
                <a:lnTo>
                  <a:pt x="212965" y="188912"/>
                </a:lnTo>
                <a:lnTo>
                  <a:pt x="203509" y="200819"/>
                </a:lnTo>
                <a:lnTo>
                  <a:pt x="195628" y="209550"/>
                </a:lnTo>
                <a:lnTo>
                  <a:pt x="194052" y="198437"/>
                </a:lnTo>
                <a:lnTo>
                  <a:pt x="191688" y="182562"/>
                </a:lnTo>
                <a:lnTo>
                  <a:pt x="191688" y="173037"/>
                </a:lnTo>
                <a:lnTo>
                  <a:pt x="190112" y="163512"/>
                </a:lnTo>
                <a:lnTo>
                  <a:pt x="188536" y="144462"/>
                </a:lnTo>
                <a:lnTo>
                  <a:pt x="188536" y="139700"/>
                </a:lnTo>
                <a:lnTo>
                  <a:pt x="188536" y="135731"/>
                </a:lnTo>
                <a:lnTo>
                  <a:pt x="188536" y="124619"/>
                </a:lnTo>
                <a:lnTo>
                  <a:pt x="188536" y="116681"/>
                </a:lnTo>
                <a:lnTo>
                  <a:pt x="187748" y="107156"/>
                </a:lnTo>
                <a:lnTo>
                  <a:pt x="187748" y="97631"/>
                </a:lnTo>
                <a:lnTo>
                  <a:pt x="187748" y="89694"/>
                </a:lnTo>
                <a:lnTo>
                  <a:pt x="188536" y="81756"/>
                </a:lnTo>
                <a:lnTo>
                  <a:pt x="188536" y="73819"/>
                </a:lnTo>
                <a:lnTo>
                  <a:pt x="188536" y="66675"/>
                </a:lnTo>
                <a:lnTo>
                  <a:pt x="188536" y="60325"/>
                </a:lnTo>
                <a:lnTo>
                  <a:pt x="188536" y="54769"/>
                </a:lnTo>
                <a:lnTo>
                  <a:pt x="188536" y="50800"/>
                </a:lnTo>
                <a:lnTo>
                  <a:pt x="190112" y="45244"/>
                </a:lnTo>
                <a:lnTo>
                  <a:pt x="190112" y="42862"/>
                </a:lnTo>
                <a:lnTo>
                  <a:pt x="188536" y="45244"/>
                </a:lnTo>
                <a:lnTo>
                  <a:pt x="188536" y="50800"/>
                </a:lnTo>
                <a:lnTo>
                  <a:pt x="187748" y="54769"/>
                </a:lnTo>
                <a:lnTo>
                  <a:pt x="187748" y="60325"/>
                </a:lnTo>
                <a:lnTo>
                  <a:pt x="186172" y="66675"/>
                </a:lnTo>
                <a:lnTo>
                  <a:pt x="186172" y="73819"/>
                </a:lnTo>
                <a:lnTo>
                  <a:pt x="184596" y="81756"/>
                </a:lnTo>
                <a:lnTo>
                  <a:pt x="184596" y="89694"/>
                </a:lnTo>
                <a:lnTo>
                  <a:pt x="183808" y="97631"/>
                </a:lnTo>
                <a:lnTo>
                  <a:pt x="183808" y="107156"/>
                </a:lnTo>
                <a:lnTo>
                  <a:pt x="183808" y="115094"/>
                </a:lnTo>
                <a:lnTo>
                  <a:pt x="182232" y="124619"/>
                </a:lnTo>
                <a:lnTo>
                  <a:pt x="182232" y="135731"/>
                </a:lnTo>
                <a:lnTo>
                  <a:pt x="182232" y="139700"/>
                </a:lnTo>
                <a:lnTo>
                  <a:pt x="182232" y="144462"/>
                </a:lnTo>
                <a:lnTo>
                  <a:pt x="182232" y="163512"/>
                </a:lnTo>
                <a:lnTo>
                  <a:pt x="182232" y="173037"/>
                </a:lnTo>
                <a:lnTo>
                  <a:pt x="182232" y="182562"/>
                </a:lnTo>
                <a:lnTo>
                  <a:pt x="182232" y="192087"/>
                </a:lnTo>
                <a:lnTo>
                  <a:pt x="182232" y="200025"/>
                </a:lnTo>
                <a:lnTo>
                  <a:pt x="182232" y="202406"/>
                </a:lnTo>
                <a:lnTo>
                  <a:pt x="171199" y="190500"/>
                </a:lnTo>
                <a:lnTo>
                  <a:pt x="159378" y="174625"/>
                </a:lnTo>
                <a:lnTo>
                  <a:pt x="149133" y="153987"/>
                </a:lnTo>
                <a:lnTo>
                  <a:pt x="141253" y="131762"/>
                </a:lnTo>
                <a:lnTo>
                  <a:pt x="136525" y="105569"/>
                </a:lnTo>
                <a:lnTo>
                  <a:pt x="139677" y="84137"/>
                </a:lnTo>
                <a:lnTo>
                  <a:pt x="145981" y="64294"/>
                </a:lnTo>
                <a:lnTo>
                  <a:pt x="153862" y="46831"/>
                </a:lnTo>
                <a:lnTo>
                  <a:pt x="164894" y="30956"/>
                </a:lnTo>
                <a:lnTo>
                  <a:pt x="174351" y="19050"/>
                </a:lnTo>
                <a:lnTo>
                  <a:pt x="183808" y="7937"/>
                </a:lnTo>
                <a:lnTo>
                  <a:pt x="188536" y="238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926171" y="2964184"/>
            <a:ext cx="297392" cy="244565"/>
          </a:xfrm>
          <a:custGeom>
            <a:rect l="l" t="t" r="r" b="b"/>
            <a:pathLst>
              <a:path w="366713" h="301625">
                <a:moveTo>
                  <a:pt x="79375" y="201612"/>
                </a:moveTo>
                <a:lnTo>
                  <a:pt x="79375" y="301625"/>
                </a:lnTo>
                <a:lnTo>
                  <a:pt x="14287" y="301625"/>
                </a:lnTo>
                <a:lnTo>
                  <a:pt x="14287" y="250418"/>
                </a:lnTo>
                <a:close/>
                <a:moveTo>
                  <a:pt x="131743" y="163512"/>
                </a:moveTo>
                <a:lnTo>
                  <a:pt x="161925" y="182562"/>
                </a:lnTo>
                <a:lnTo>
                  <a:pt x="161925" y="301625"/>
                </a:lnTo>
                <a:lnTo>
                  <a:pt x="100012" y="301625"/>
                </a:lnTo>
                <a:lnTo>
                  <a:pt x="100012" y="187325"/>
                </a:lnTo>
                <a:close/>
                <a:moveTo>
                  <a:pt x="246062" y="139700"/>
                </a:moveTo>
                <a:lnTo>
                  <a:pt x="246062" y="301625"/>
                </a:lnTo>
                <a:lnTo>
                  <a:pt x="182562" y="301625"/>
                </a:lnTo>
                <a:lnTo>
                  <a:pt x="182562" y="192346"/>
                </a:lnTo>
                <a:lnTo>
                  <a:pt x="184130" y="193941"/>
                </a:lnTo>
                <a:close/>
                <a:moveTo>
                  <a:pt x="330200" y="69850"/>
                </a:moveTo>
                <a:lnTo>
                  <a:pt x="330200" y="301625"/>
                </a:lnTo>
                <a:lnTo>
                  <a:pt x="265112" y="301625"/>
                </a:lnTo>
                <a:lnTo>
                  <a:pt x="265112" y="124011"/>
                </a:lnTo>
                <a:close/>
                <a:moveTo>
                  <a:pt x="279211" y="0"/>
                </a:moveTo>
                <a:lnTo>
                  <a:pt x="366713" y="3996"/>
                </a:lnTo>
                <a:lnTo>
                  <a:pt x="356372" y="90312"/>
                </a:lnTo>
                <a:lnTo>
                  <a:pt x="333303" y="88714"/>
                </a:lnTo>
                <a:lnTo>
                  <a:pt x="338872" y="43158"/>
                </a:lnTo>
                <a:lnTo>
                  <a:pt x="184550" y="174231"/>
                </a:lnTo>
                <a:lnTo>
                  <a:pt x="132049" y="143860"/>
                </a:lnTo>
                <a:lnTo>
                  <a:pt x="15114" y="231775"/>
                </a:lnTo>
                <a:lnTo>
                  <a:pt x="0" y="213393"/>
                </a:lnTo>
                <a:lnTo>
                  <a:pt x="130458" y="114289"/>
                </a:lnTo>
                <a:lnTo>
                  <a:pt x="181368" y="143860"/>
                </a:lnTo>
                <a:lnTo>
                  <a:pt x="322167" y="25575"/>
                </a:lnTo>
                <a:lnTo>
                  <a:pt x="278416" y="2237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28599" y="3927858"/>
            <a:ext cx="871116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rgbClr val="080000"/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53403" y="3934358"/>
            <a:ext cx="685826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028599" y="1496038"/>
            <a:ext cx="73931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28599" y="2110619"/>
            <a:ext cx="2803803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了解患者首次出现眩晕症状的时间，以及症状的持续时间。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28599" y="4563437"/>
            <a:ext cx="2803803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20001"/>
                </a:solidFill>
                <a:latin typeface="Microsoft Yahei"/>
                <a:ea typeface="Microsoft Yahei"/>
                <a:cs typeface="Microsoft Yahei"/>
              </a:rPr>
              <a:t>了解患者眩晕症状的发作频率，是偶尔发作还是频繁发作。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53403" y="4592545"/>
            <a:ext cx="2803803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了解患者是否伴有恶心、呕吐、耳鸣、听力下降等其他症状。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53403" y="1496038"/>
            <a:ext cx="771253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rgbClr val="080000"/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253403" y="2174707"/>
            <a:ext cx="2803803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20001"/>
                </a:solidFill>
                <a:latin typeface="Microsoft Yahei"/>
                <a:ea typeface="Microsoft Yahei"/>
                <a:cs typeface="Microsoft Yahei"/>
              </a:rPr>
              <a:t>询问患者是否存在某些特定情况下容易诱发眩晕的症状，如头部转动、长时间静坐等。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103178"/>
            <a:ext cx="10763152" cy="926592"/>
            <a:chOff x="454963" y="103178"/>
            <a:chExt cx="10763152" cy="926592"/>
          </a:xfrm>
        </p:grpSpPr>
        <p:sp>
          <p:nvSpPr>
            <p:cNvPr id="21" name="TextBox 21"/>
            <p:cNvSpPr txBox="1"/>
            <p:nvPr/>
          </p:nvSpPr>
          <p:spPr>
            <a:xfrm>
              <a:off x="1214567" y="1031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病史采集与评估</a:t>
              </a:r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24206" y="6027791"/>
            <a:ext cx="2114315" cy="1135440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1659497" y="1542777"/>
            <a:ext cx="2452093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发病时间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8939229" y="1567161"/>
            <a:ext cx="2452093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诱发因素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8939229" y="3994099"/>
            <a:ext cx="2452093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伴随症状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705060" y="3995300"/>
            <a:ext cx="2452093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发病频率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185" r="185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105422" y="0"/>
            <a:ext cx="12297421" cy="6776673"/>
          </a:xfrm>
          <a:prstGeom prst="rect">
            <a:avLst/>
          </a:prstGeom>
          <a:solidFill>
            <a:srgbClr val="FFFFFF">
              <a:alpha val="100000"/>
            </a:srgbClr>
          </a:solidFill>
          <a:ln w="7620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rgbClr val="7F7F7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rgbClr val="FF7AA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rgbClr val="7F7F7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rgbClr val="FF7AA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监测患者的生命体征，如血压、心率、呼吸等。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检查患者的平衡功能，观察患者在行走时是否出现摇晃、步态不稳等症状。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检查患者的眼球运动情况，观察眼球是否能够正常转动。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进行听力检查，了解患者是否存在听力下降的情况。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103178"/>
            <a:ext cx="10763152" cy="926592"/>
            <a:chOff x="454963" y="103178"/>
            <a:chExt cx="10763152" cy="926592"/>
          </a:xfrm>
        </p:grpSpPr>
        <p:sp>
          <p:nvSpPr>
            <p:cNvPr id="13" name="TextBox 13"/>
            <p:cNvSpPr txBox="1"/>
            <p:nvPr/>
          </p:nvSpPr>
          <p:spPr>
            <a:xfrm>
              <a:off x="1214567" y="1031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体格检查与评估</a:t>
              </a: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24206" y="6027791"/>
            <a:ext cx="2114315" cy="1135440"/>
          </a:xfrm>
          <a:prstGeom prst="rect">
            <a:avLst/>
          </a:prstGeom>
        </p:spPr>
      </p:pic>
      <p:sp>
        <p:nvSpPr>
          <p:cNvPr id="35" name="AutoShape 35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生命体征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平衡功能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眼球运动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听力检查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85" r="185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105422" y="0"/>
            <a:ext cx="12297421" cy="6776673"/>
          </a:xfrm>
          <a:prstGeom prst="rect">
            <a:avLst/>
          </a:prstGeom>
          <a:solidFill>
            <a:srgbClr val="FFFFFF">
              <a:alpha val="100000"/>
            </a:srgbClr>
          </a:solidFill>
          <a:ln w="7620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75292" t="41512" b="7114"/>
          <a:stretch>
            <a:fillRect/>
          </a:stretch>
        </p:blipFill>
        <p:spPr>
          <a:xfrm>
            <a:off x="9596340" y="4278489"/>
            <a:ext cx="2595660" cy="2498184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454963" y="103178"/>
            <a:ext cx="10763152" cy="926592"/>
            <a:chOff x="454963" y="103178"/>
            <a:chExt cx="10763152" cy="926592"/>
          </a:xfrm>
        </p:grpSpPr>
        <p:sp>
          <p:nvSpPr>
            <p:cNvPr id="7" name="TextBox 7"/>
            <p:cNvSpPr txBox="1"/>
            <p:nvPr/>
          </p:nvSpPr>
          <p:spPr>
            <a:xfrm>
              <a:off x="1214567" y="1031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辅助检查与评估</a:t>
              </a:r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8" name="AutoShape 28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rgbClr val="7F7F7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rgbClr val="FF7AA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rgbClr val="7F7F7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进行血液检查，了解患者的血液成分和血糖等情况。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进行头部影像学检查，如CT或MRI，排除是否存在颅内病变。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进行前庭功能检查，了解患者的前庭功能情况。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血液检查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前庭功能检查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85" r="185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眩晕症的护理措施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85" r="185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105422" y="0"/>
            <a:ext cx="12297421" cy="6776673"/>
          </a:xfrm>
          <a:prstGeom prst="rect">
            <a:avLst/>
          </a:prstGeom>
          <a:solidFill>
            <a:srgbClr val="FFFFFF">
              <a:alpha val="100000"/>
            </a:srgbClr>
          </a:solidFill>
          <a:ln w="7620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75292" t="41512" b="7114"/>
          <a:stretch>
            <a:fillRect/>
          </a:stretch>
        </p:blipFill>
        <p:spPr>
          <a:xfrm>
            <a:off x="9533087" y="4052832"/>
            <a:ext cx="2595660" cy="272384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21927" b="21927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454963" y="103178"/>
            <a:ext cx="10763152" cy="926592"/>
            <a:chOff x="454963" y="103178"/>
            <a:chExt cx="10763152" cy="926592"/>
          </a:xfrm>
        </p:grpSpPr>
        <p:sp>
          <p:nvSpPr>
            <p:cNvPr id="7" name="TextBox 7"/>
            <p:cNvSpPr txBox="1"/>
            <p:nvPr/>
          </p:nvSpPr>
          <p:spPr>
            <a:xfrm>
              <a:off x="1214567" y="1031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一般护理措施</a:t>
              </a:r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8" name="AutoShape 28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rgbClr val="7F7F7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rgbClr val="FF7AA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rgbClr val="7F7F7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rgbClr val="FF7AA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保持病房安静、整洁，避免强光和噪音刺激。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鼓励患者多休息，避免过度劳累和情绪激动。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饮食宜清淡，避免过度油腻和刺激性食物。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定期测量体温、血压、心率等生命体征。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185" r="185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105422" y="0"/>
            <a:ext cx="12297421" cy="6776673"/>
          </a:xfrm>
          <a:prstGeom prst="rect">
            <a:avLst/>
          </a:prstGeom>
          <a:solidFill>
            <a:srgbClr val="FFFFFF">
              <a:alpha val="100000"/>
            </a:srgbClr>
          </a:solidFill>
          <a:ln w="7620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454963" y="103178"/>
            <a:ext cx="10763152" cy="926592"/>
            <a:chOff x="454963" y="103178"/>
            <a:chExt cx="10763152" cy="926592"/>
          </a:xfrm>
        </p:grpSpPr>
        <p:sp>
          <p:nvSpPr>
            <p:cNvPr id="5" name="TextBox 5"/>
            <p:cNvSpPr txBox="1"/>
            <p:nvPr/>
          </p:nvSpPr>
          <p:spPr>
            <a:xfrm>
              <a:off x="1214567" y="1031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对症护理措施</a:t>
              </a:r>
            </a:p>
          </p:txBody>
        </p:sp>
        <p:sp>
          <p:nvSpPr>
            <p:cNvPr id="6" name="AutoShape 6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6" name="Picture 2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24206" y="6027791"/>
            <a:ext cx="2114315" cy="1135440"/>
          </a:xfrm>
          <a:prstGeom prst="rect">
            <a:avLst/>
          </a:prstGeom>
        </p:spPr>
      </p:pic>
      <p:sp>
        <p:nvSpPr>
          <p:cNvPr id="27" name="AutoShape 27"/>
          <p:cNvSpPr/>
          <p:nvPr/>
        </p:nvSpPr>
        <p:spPr>
          <a:xfrm>
            <a:off x="6563746" y="1863559"/>
            <a:ext cx="369902" cy="369902"/>
          </a:xfrm>
          <a:prstGeom prst="ellipse">
            <a:avLst/>
          </a:prstGeom>
          <a:solidFill>
            <a:srgbClr val="7F7F7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563746" y="2959809"/>
            <a:ext cx="369902" cy="369902"/>
          </a:xfrm>
          <a:prstGeom prst="ellipse">
            <a:avLst/>
          </a:prstGeom>
          <a:solidFill>
            <a:srgbClr val="FF7AA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563746" y="4104591"/>
            <a:ext cx="369902" cy="369902"/>
          </a:xfrm>
          <a:prstGeom prst="ellipse">
            <a:avLst/>
          </a:prstGeom>
          <a:solidFill>
            <a:srgbClr val="7F7F7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563746" y="5200694"/>
            <a:ext cx="369902" cy="369902"/>
          </a:xfrm>
          <a:prstGeom prst="ellipse">
            <a:avLst/>
          </a:prstGeom>
          <a:solidFill>
            <a:srgbClr val="FF7AA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114336" y="164278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对于恶心、呕吐的患者，应注意保持呼吸道通畅，避免误吸。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114336" y="2759201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对于耳鸣、耳聋的患者，应避免过度用力擤鼻，以减少耳内压力。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7114336" y="3885702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对于视力模糊的患者，应注意避免跌倒和碰撞。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7114336" y="4981821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对于站立不稳的患者，应使用拐杖或助行器辅助行走。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626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https://d.book118.com/888065056065006032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2024-09-10T00:36:45.737</cp:lastPrinted>
  <dcterms:created xsi:type="dcterms:W3CDTF">2024-09-09T16:36:45Z</dcterms:created>
  <dcterms:modified xsi:type="dcterms:W3CDTF">2024-09-09T16:36:47Z</dcterms:modified>
</cp:coreProperties>
</file>