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386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212.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3" name="幻灯片图像占位符 1"/>
          <p:cNvSpPr>
            <a:spLocks noGrp="1" noRot="1" noChangeAspect="1"/>
          </p:cNvSpPr>
          <p:nvPr>
            <p:ph type="sldImg"/>
          </p:nvPr>
        </p:nvSpPr>
        <p:spPr/>
      </p:sp>
      <p:sp>
        <p:nvSpPr>
          <p:cNvPr id="1048675" name="备注占位符 2"/>
          <p:cNvSpPr>
            <a:spLocks noGrp="1"/>
          </p:cNvSpPr>
          <p:nvPr>
            <p:ph type="body" idx="1"/>
          </p:nvPr>
        </p:nvSpPr>
        <p:spPr/>
        <p:txBody>
          <a:bodyPr/>
          <a:lstStyle/>
          <a:p>
            <a:endParaRPr lang="zh-CN" altLang="en-US"/>
          </a:p>
        </p:txBody>
      </p:sp>
      <p:sp>
        <p:nvSpPr>
          <p:cNvPr id="104867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6" name="幻灯片图像占位符 1"/>
          <p:cNvSpPr>
            <a:spLocks noGrp="1" noRot="1" noChangeAspect="1"/>
          </p:cNvSpPr>
          <p:nvPr>
            <p:ph type="sldImg"/>
          </p:nvPr>
        </p:nvSpPr>
        <p:spPr/>
      </p:sp>
      <p:sp>
        <p:nvSpPr>
          <p:cNvPr id="1048628" name="备注占位符 2"/>
          <p:cNvSpPr>
            <a:spLocks noGrp="1"/>
          </p:cNvSpPr>
          <p:nvPr>
            <p:ph type="body" idx="1"/>
          </p:nvPr>
        </p:nvSpPr>
        <p:spPr/>
        <p:txBody>
          <a:bodyPr/>
          <a:lstStyle/>
          <a:p>
            <a:endParaRPr lang="zh-CN" altLang="en-US"/>
          </a:p>
        </p:txBody>
      </p:sp>
      <p:sp>
        <p:nvSpPr>
          <p:cNvPr id="104863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tags" Target="../tags/tag16.xml" /><Relationship Id="rId7" Type="http://schemas.openxmlformats.org/officeDocument/2006/relationships/tags" Target="../tags/tag17.xml" /><Relationship Id="rId8" Type="http://schemas.openxmlformats.org/officeDocument/2006/relationships/tags" Target="../tags/tag18.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27.xml" /><Relationship Id="rId11" Type="http://schemas.openxmlformats.org/officeDocument/2006/relationships/tags" Target="../tags/tag28.xml" /><Relationship Id="rId12" Type="http://schemas.openxmlformats.org/officeDocument/2006/relationships/slideMaster" Target="../slideMasters/slideMaster2.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tags" Target="../tags/tag24.xml" /><Relationship Id="rId8" Type="http://schemas.openxmlformats.org/officeDocument/2006/relationships/tags" Target="../tags/tag25.xml" /><Relationship Id="rId9" Type="http://schemas.openxmlformats.org/officeDocument/2006/relationships/tags" Target="../tags/tag26.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37.xml" /><Relationship Id="rId3" Type="http://schemas.openxmlformats.org/officeDocument/2006/relationships/tags" Target="../tags/tag38.xml" /><Relationship Id="rId4" Type="http://schemas.openxmlformats.org/officeDocument/2006/relationships/tags" Target="../tags/tag39.xml" /><Relationship Id="rId5" Type="http://schemas.openxmlformats.org/officeDocument/2006/relationships/tags" Target="../tags/tag40.xml" /><Relationship Id="rId6" Type="http://schemas.openxmlformats.org/officeDocument/2006/relationships/tags" Target="../tags/tag41.xml" /><Relationship Id="rId7" Type="http://schemas.openxmlformats.org/officeDocument/2006/relationships/tags" Target="../tags/tag42.xml" /><Relationship Id="rId8" Type="http://schemas.openxmlformats.org/officeDocument/2006/relationships/tags" Target="../tags/tag43.xml" /><Relationship Id="rId9" Type="http://schemas.openxmlformats.org/officeDocument/2006/relationships/tags" Target="../tags/tag44.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3.xml" /><Relationship Id="rId11" Type="http://schemas.openxmlformats.org/officeDocument/2006/relationships/tags" Target="../tags/tag54.xml" /><Relationship Id="rId12" Type="http://schemas.openxmlformats.org/officeDocument/2006/relationships/slideMaster" Target="../slideMasters/slideMaster2.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tags" Target="../tags/tag51.xml" /><Relationship Id="rId9" Type="http://schemas.openxmlformats.org/officeDocument/2006/relationships/tags" Target="../tags/tag5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tags" Target="../tags/tag59.xml" /><Relationship Id="rId7" Type="http://schemas.openxmlformats.org/officeDocument/2006/relationships/tags" Target="../tags/tag60.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5.xml" /><Relationship Id="rId11" Type="http://schemas.openxmlformats.org/officeDocument/2006/relationships/tags" Target="../tags/tag86.xml" /><Relationship Id="rId12" Type="http://schemas.openxmlformats.org/officeDocument/2006/relationships/slideMaster" Target="../slideMasters/slideMaster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tags" Target="../tags/tag8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618BB0-D21F-4C17-9D90-616296A7D0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49222E-7D77-402A-B95A-4FD3CF70B2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649A3D-489B-4252-B9C1-89D5D366BB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49233A-8554-4293-9F95-36457673FA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48E015-C239-4469-8332-6C233E683F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24E4E8-129E-41D9-AF60-ACFEDE36F0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E9A10B-F96A-445E-AA22-9E5675E7A3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57AA5D-2410-4A49-9BFD-FB7D3BCF8C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B12032-09FF-4588-9461-520241E81D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310AFF-9D01-465C-A5F0-8752BAC811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008660-8371-4140-93F4-4C2666E817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VCG41N607742010"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668" name="椭圆 11"/>
          <p:cNvSpPr/>
          <p:nvPr>
            <p:custDataLst>
              <p:tags r:id="rId3"/>
            </p:custDataLst>
          </p:nvPr>
        </p:nvSpPr>
        <p:spPr>
          <a:xfrm>
            <a:off x="83345" y="1993155"/>
            <a:ext cx="1366360" cy="1366360"/>
          </a:xfrm>
          <a:prstGeom prst="ellipse">
            <a:avLst/>
          </a:prstGeom>
          <a:gradFill flip="none" rotWithShape="1">
            <a:gsLst>
              <a:gs pos="0">
                <a:schemeClr val="accent1">
                  <a:alpha val="20000"/>
                </a:schemeClr>
              </a:gs>
              <a:gs pos="100000">
                <a:schemeClr val="accent1">
                  <a:alpha val="0"/>
                </a:schemeClr>
              </a:gs>
            </a:gsLst>
            <a:path path="shap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670" name="任意多边形: 形状 16"/>
          <p:cNvSpPr/>
          <p:nvPr>
            <p:custDataLst>
              <p:tags r:id="rId4"/>
            </p:custDataLst>
          </p:nvPr>
        </p:nvSpPr>
        <p:spPr>
          <a:xfrm>
            <a:off x="8934138" y="0"/>
            <a:ext cx="3257862" cy="3297836"/>
          </a:xfrm>
          <a:custGeom>
            <a:gdLst>
              <a:gd name="connsiteX0" fmla="*/ 112437 w 3257862"/>
              <a:gd name="connsiteY0" fmla="*/ 0 h 3297836"/>
              <a:gd name="connsiteX1" fmla="*/ 3257862 w 3257862"/>
              <a:gd name="connsiteY1" fmla="*/ 0 h 3297836"/>
              <a:gd name="connsiteX2" fmla="*/ 3257862 w 3257862"/>
              <a:gd name="connsiteY2" fmla="*/ 3195677 h 3297836"/>
              <a:gd name="connsiteX3" fmla="*/ 3061905 w 3257862"/>
              <a:gd name="connsiteY3" fmla="*/ 3246063 h 3297836"/>
              <a:gd name="connsiteX4" fmla="*/ 2548328 w 3257862"/>
              <a:gd name="connsiteY4" fmla="*/ 3297836 h 3297836"/>
              <a:gd name="connsiteX5" fmla="*/ 0 w 3257862"/>
              <a:gd name="connsiteY5" fmla="*/ 749508 h 3297836"/>
              <a:gd name="connsiteX6" fmla="*/ 51773 w 3257862"/>
              <a:gd name="connsiteY6" fmla="*/ 235931 h 32978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57862" h="3297836">
                <a:moveTo>
                  <a:pt x="112437" y="0"/>
                </a:moveTo>
                <a:lnTo>
                  <a:pt x="3257862" y="0"/>
                </a:lnTo>
                <a:lnTo>
                  <a:pt x="3257862" y="3195677"/>
                </a:lnTo>
                <a:lnTo>
                  <a:pt x="3061905" y="3246063"/>
                </a:lnTo>
                <a:cubicBezTo>
                  <a:pt x="2896015" y="3280009"/>
                  <a:pt x="2724253" y="3297836"/>
                  <a:pt x="2548328" y="3297836"/>
                </a:cubicBezTo>
                <a:cubicBezTo>
                  <a:pt x="1140925" y="3297836"/>
                  <a:pt x="0" y="2156911"/>
                  <a:pt x="0" y="749508"/>
                </a:cubicBezTo>
                <a:cubicBezTo>
                  <a:pt x="0" y="573583"/>
                  <a:pt x="17827" y="401821"/>
                  <a:pt x="51773" y="235931"/>
                </a:cubicBezTo>
                <a:close/>
              </a:path>
            </a:pathLst>
          </a:custGeom>
          <a:gradFill flip="none" rotWithShape="1">
            <a:gsLst>
              <a:gs pos="0">
                <a:schemeClr val="accent1">
                  <a:alpha val="80000"/>
                </a:schemeClr>
              </a:gs>
              <a:gs pos="74000">
                <a:schemeClr val="accent2">
                  <a:alpha val="0"/>
                </a:schemeClr>
              </a:gs>
            </a:gsLst>
            <a:path path="circle">
              <a:fillToRect l="100000" b="100000"/>
            </a:path>
            <a:tileRect t="-100000" r="-100000"/>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cxnSp>
        <p:nvCxnSpPr>
          <p:cNvPr id="3145729" name="直接连接符 10"/>
          <p:cNvCxnSpPr/>
          <p:nvPr>
            <p:custDataLst>
              <p:tags r:id="rId5"/>
            </p:custDataLst>
          </p:nvPr>
        </p:nvCxnSpPr>
        <p:spPr>
          <a:xfrm>
            <a:off x="1072515" y="3743015"/>
            <a:ext cx="7096760" cy="0"/>
          </a:xfrm>
          <a:prstGeom prst="line">
            <a:avLst/>
          </a:prstGeom>
          <a:ln>
            <a:gradFill>
              <a:gsLst>
                <a:gs pos="0">
                  <a:schemeClr val="accent1">
                    <a:alpha val="0"/>
                  </a:schemeClr>
                </a:gs>
                <a:gs pos="100000">
                  <a:schemeClr val="accent1"/>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672" name="椭圆 9"/>
          <p:cNvSpPr/>
          <p:nvPr>
            <p:custDataLst>
              <p:tags r:id="rId6"/>
            </p:custDataLst>
          </p:nvPr>
        </p:nvSpPr>
        <p:spPr>
          <a:xfrm flipH="1">
            <a:off x="1072515" y="4060190"/>
            <a:ext cx="754380" cy="75692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cs typeface="MiSans" panose="00000500000000000000" charset="-122"/>
            </a:endParaRPr>
          </a:p>
        </p:txBody>
      </p:sp>
      <p:sp>
        <p:nvSpPr>
          <p:cNvPr id="1048674" name="署名"/>
          <p:cNvSpPr txBox="1">
            <a:spLocks noGrp="1"/>
          </p:cNvSpPr>
          <p:nvPr>
            <p:ph type="body" idx="3"/>
            <p:custDataLst>
              <p:tags r:id="rId7"/>
            </p:custDataLst>
          </p:nvPr>
        </p:nvSpPr>
        <p:spPr>
          <a:xfrm>
            <a:off x="1414780" y="4227830"/>
            <a:ext cx="3572510" cy="421640"/>
          </a:xfrm>
          <a:prstGeom prst="rect">
            <a:avLst/>
          </a:prstGeom>
          <a:noFill/>
        </p:spPr>
        <p:txBody>
          <a:bodyPr wrap="square" lIns="0" tIns="0" rIns="0" bIns="0" rtlCol="0" anchor="ctr">
            <a:normAutofit/>
          </a:bodyPr>
          <a:lstStyle>
            <a:lvl1pPr marL="0" marR="0" lvl="0" algn="l" defTabSz="914400" rtl="0" eaLnBrk="1" fontAlgn="auto" latinLnBrk="0" hangingPunct="1">
              <a:lnSpc>
                <a:spcPct val="150000"/>
              </a:lnSpc>
              <a:buClrTx/>
              <a:buSzTx/>
              <a:buFontTx/>
              <a:buNone/>
              <a:defRPr kumimoji="0" lang="zh-CN" altLang="en-US" sz="1600" b="1" i="0" u="none" strike="noStrike" kern="1200" cap="none" spc="150" normalizeH="0" baseline="0" noProof="1">
                <a:gradFill>
                  <a:gsLst>
                    <a:gs pos="0">
                      <a:schemeClr val="accent1"/>
                    </a:gs>
                    <a:gs pos="100000">
                      <a:schemeClr val="accent2">
                        <a:lumMod val="75000"/>
                      </a:schemeClr>
                    </a:gs>
                  </a:gsLst>
                  <a:lin ang="0" scaled="0"/>
                </a:gradFill>
                <a:latin typeface="+mj-ea"/>
                <a:ea typeface="+mj-ea"/>
                <a:cs typeface="MiSans" panose="00000500000000000000" charset="-122"/>
                <a:sym typeface="+mn-ea"/>
              </a:defRPr>
            </a:lvl1pPr>
          </a:lstStyle>
          <a:p>
            <a:pPr lvl="0" algn="l">
              <a:lnSpc>
                <a:spcPct val="150000"/>
              </a:lnSpc>
              <a:buClrTx/>
              <a:buSzTx/>
              <a:buFontTx/>
            </a:pPr>
            <a:r>
              <a:rPr>
                <a:sym typeface="+mn-ea"/>
              </a:rPr>
              <a:t>单击此处编辑母版文本样式</a:t>
            </a:r>
            <a:endParaRPr>
              <a:sym typeface="+mn-ea"/>
            </a:endParaRPr>
          </a:p>
        </p:txBody>
      </p:sp>
      <p:sp>
        <p:nvSpPr>
          <p:cNvPr id="1048676" name="副标题"/>
          <p:cNvSpPr txBox="1">
            <a:spLocks noGrp="1"/>
          </p:cNvSpPr>
          <p:nvPr>
            <p:ph type="body" idx="2" hasCustomPrompt="1"/>
            <p:custDataLst>
              <p:tags r:id="rId8"/>
            </p:custDataLst>
          </p:nvPr>
        </p:nvSpPr>
        <p:spPr>
          <a:xfrm>
            <a:off x="1072515" y="1689735"/>
            <a:ext cx="9182100" cy="67818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4000" b="1" i="0" u="none" strike="noStrike" kern="1200" cap="none" spc="300" normalizeH="0" baseline="0" noProof="1">
                <a:solidFill>
                  <a:schemeClr val="tx1">
                    <a:lumMod val="75000"/>
                    <a:lumOff val="25000"/>
                  </a:schemeClr>
                </a:solidFill>
                <a:latin typeface="+mj-ea"/>
                <a:ea typeface="+mj-ea"/>
                <a:cs typeface="MiSans" panose="00000500000000000000" charset="-122"/>
              </a:defRPr>
            </a:lvl1pPr>
          </a:lstStyle>
          <a:p>
            <a:pPr lvl="0" algn="l"/>
            <a:r>
              <a:rPr>
                <a:sym typeface="+mn-ea"/>
              </a:rPr>
              <a:t>单击此处编辑母版副标题样式</a:t>
            </a:r>
            <a:endParaRPr>
              <a:sym typeface="+mn-ea"/>
            </a:endParaRPr>
          </a:p>
        </p:txBody>
      </p:sp>
      <p:sp>
        <p:nvSpPr>
          <p:cNvPr id="1048678" name="标题"/>
          <p:cNvSpPr txBox="1">
            <a:spLocks noGrp="1"/>
          </p:cNvSpPr>
          <p:nvPr>
            <p:ph type="title" idx="1"/>
            <p:custDataLst>
              <p:tags r:id="rId9"/>
            </p:custDataLst>
          </p:nvPr>
        </p:nvSpPr>
        <p:spPr>
          <a:xfrm>
            <a:off x="1072515" y="2382520"/>
            <a:ext cx="9182100" cy="118237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gradFill>
                  <a:gsLst>
                    <a:gs pos="0">
                      <a:schemeClr val="accent1"/>
                    </a:gs>
                    <a:gs pos="100000">
                      <a:schemeClr val="accent2">
                        <a:lumMod val="75000"/>
                      </a:schemeClr>
                    </a:gs>
                  </a:gsLst>
                  <a:lin ang="0" scaled="1"/>
                </a:gradFill>
                <a:latin typeface="+mj-ea"/>
                <a:ea typeface="+mj-ea"/>
                <a:cs typeface="MiSans" panose="00000500000000000000" charset="-122"/>
                <a:sym typeface="+mn-ea"/>
              </a:defRPr>
            </a:lvl1pPr>
          </a:lstStyle>
          <a:p>
            <a:pPr lvl="0"/>
            <a:r>
              <a:rPr>
                <a:sym typeface="+mn-ea"/>
              </a:rPr>
              <a:t>单击此处编辑母版标题样式</a:t>
            </a:r>
            <a:endParaRPr>
              <a:sym typeface="+mn-ea"/>
            </a:endParaRPr>
          </a:p>
        </p:txBody>
      </p:sp>
      <p:sp>
        <p:nvSpPr>
          <p:cNvPr id="1048680" name="日期占位符 3"/>
          <p:cNvSpPr>
            <a:spLocks noGrp="1"/>
          </p:cNvSpPr>
          <p:nvPr>
            <p:ph type="dt" sz="half" idx="10"/>
            <p:custDataLst>
              <p:tags r:id="rId1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2" name="页脚占位符 4"/>
          <p:cNvSpPr>
            <a:spLocks noGrp="1"/>
          </p:cNvSpPr>
          <p:nvPr>
            <p:ph type="ftr" sz="quarter" idx="11"/>
            <p:custDataLst>
              <p:tags r:id="rId11"/>
            </p:custDataLst>
          </p:nvPr>
        </p:nvSpPr>
        <p:spPr>
          <a:xfrm>
            <a:off x="4116000" y="6314400"/>
            <a:ext cx="3960000" cy="316800"/>
          </a:xfrm>
        </p:spPr>
        <p:txBody>
          <a:bodyPr/>
          <a:lstStyle/>
          <a:p>
            <a:endParaRPr lang="zh-CN" altLang="en-US"/>
          </a:p>
        </p:txBody>
      </p:sp>
      <p:sp>
        <p:nvSpPr>
          <p:cNvPr id="1048684" name="灯片编号占位符 5"/>
          <p:cNvSpPr>
            <a:spLocks noGrp="1"/>
          </p:cNvSpPr>
          <p:nvPr>
            <p:ph type="sldNum" sz="quarter" idx="12"/>
            <p:custDataLst>
              <p:tags r:id="rId1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686" name="椭圆 470"/>
          <p:cNvSpPr/>
          <p:nvPr>
            <p:custDataLst>
              <p:tags r:id="rId3"/>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688" name="正文"/>
          <p:cNvSpPr txBox="1">
            <a:spLocks noGrp="1"/>
          </p:cNvSpPr>
          <p:nvPr>
            <p:ph idx="2"/>
            <p:custDataLst>
              <p:tags r:id="rId4"/>
            </p:custDataLst>
          </p:nvPr>
        </p:nvSpPr>
        <p:spPr>
          <a:xfrm>
            <a:off x="608400" y="1490400"/>
            <a:ext cx="10969200" cy="4759200"/>
          </a:xfrm>
          <a:prstGeom prst="rect">
            <a:avLst/>
          </a:prstGeom>
        </p:spPr>
        <p:txBody>
          <a:bodyPr vert="horz" lIns="91440" tIns="45720" rIns="91440" bIns="45720" rtlCol="0">
            <a:normAutofit/>
          </a:bodyPr>
          <a:lstStyle>
            <a:lvl1pPr>
              <a:defRPr>
                <a:sym typeface="+mn-ea"/>
              </a:defRPr>
            </a:lvl1pPr>
            <a:lvl2pPr>
              <a:defRPr>
                <a:sym typeface="+mn-ea"/>
              </a:defRPr>
            </a:lvl2pPr>
            <a:lvl3pPr>
              <a:defRPr>
                <a:sym typeface="+mn-ea"/>
              </a:defRPr>
            </a:lvl3pPr>
            <a:lvl4pPr>
              <a:defRPr>
                <a:sym typeface="+mn-ea"/>
              </a:defRPr>
            </a:lvl4pPr>
            <a:lvl5pPr>
              <a:defRPr>
                <a:sym typeface="+mn-ea"/>
              </a:defRPr>
            </a:lvl5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690"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692"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4"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696"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bg>
      <p:bgPr>
        <a:solidFill>
          <a:schemeClr val="bg1"/>
        </a:solidFill>
        <a:effectLst/>
      </p:bgPr>
    </p:bg>
    <p:spTree>
      <p:nvGrpSpPr>
        <p:cNvPr id="37" name=""/>
        <p:cNvGrpSpPr/>
        <p:nvPr/>
      </p:nvGrpSpPr>
      <p:grpSpPr>
        <a:xfrm>
          <a:off x="0" y="0"/>
          <a:ext cx="0" cy="0"/>
        </a:xfrm>
      </p:grpSpPr>
      <p:pic>
        <p:nvPicPr>
          <p:cNvPr id="2097159" name="VCG41N607742010"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698" name="椭圆 9"/>
          <p:cNvSpPr/>
          <p:nvPr>
            <p:custDataLst>
              <p:tags r:id="rId3"/>
            </p:custDataLst>
          </p:nvPr>
        </p:nvSpPr>
        <p:spPr>
          <a:xfrm>
            <a:off x="83345" y="1993155"/>
            <a:ext cx="1366360" cy="1366360"/>
          </a:xfrm>
          <a:prstGeom prst="ellipse">
            <a:avLst/>
          </a:prstGeom>
          <a:gradFill flip="none" rotWithShape="1">
            <a:gsLst>
              <a:gs pos="0">
                <a:schemeClr val="accent1">
                  <a:alpha val="40000"/>
                </a:schemeClr>
              </a:gs>
              <a:gs pos="46000">
                <a:schemeClr val="accent1">
                  <a:alpha val="20000"/>
                </a:schemeClr>
              </a:gs>
              <a:gs pos="100000">
                <a:schemeClr val="accent1">
                  <a:alpha val="0"/>
                </a:schemeClr>
              </a:gs>
            </a:gsLst>
            <a:path path="shap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00" name="任意多边形: 形状 21"/>
          <p:cNvSpPr/>
          <p:nvPr>
            <p:custDataLst>
              <p:tags r:id="rId4"/>
            </p:custDataLst>
          </p:nvPr>
        </p:nvSpPr>
        <p:spPr>
          <a:xfrm>
            <a:off x="8934138" y="0"/>
            <a:ext cx="3257862" cy="3297836"/>
          </a:xfrm>
          <a:custGeom>
            <a:gdLst>
              <a:gd name="connsiteX0" fmla="*/ 112437 w 3257862"/>
              <a:gd name="connsiteY0" fmla="*/ 0 h 3297836"/>
              <a:gd name="connsiteX1" fmla="*/ 3257862 w 3257862"/>
              <a:gd name="connsiteY1" fmla="*/ 0 h 3297836"/>
              <a:gd name="connsiteX2" fmla="*/ 3257862 w 3257862"/>
              <a:gd name="connsiteY2" fmla="*/ 3195677 h 3297836"/>
              <a:gd name="connsiteX3" fmla="*/ 3061905 w 3257862"/>
              <a:gd name="connsiteY3" fmla="*/ 3246063 h 3297836"/>
              <a:gd name="connsiteX4" fmla="*/ 2548328 w 3257862"/>
              <a:gd name="connsiteY4" fmla="*/ 3297836 h 3297836"/>
              <a:gd name="connsiteX5" fmla="*/ 0 w 3257862"/>
              <a:gd name="connsiteY5" fmla="*/ 749508 h 3297836"/>
              <a:gd name="connsiteX6" fmla="*/ 51773 w 3257862"/>
              <a:gd name="connsiteY6" fmla="*/ 235931 h 32978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57862" h="3297836">
                <a:moveTo>
                  <a:pt x="112437" y="0"/>
                </a:moveTo>
                <a:lnTo>
                  <a:pt x="3257862" y="0"/>
                </a:lnTo>
                <a:lnTo>
                  <a:pt x="3257862" y="3195677"/>
                </a:lnTo>
                <a:lnTo>
                  <a:pt x="3061905" y="3246063"/>
                </a:lnTo>
                <a:cubicBezTo>
                  <a:pt x="2896015" y="3280009"/>
                  <a:pt x="2724253" y="3297836"/>
                  <a:pt x="2548328" y="3297836"/>
                </a:cubicBezTo>
                <a:cubicBezTo>
                  <a:pt x="1140925" y="3297836"/>
                  <a:pt x="0" y="2156911"/>
                  <a:pt x="0" y="749508"/>
                </a:cubicBezTo>
                <a:cubicBezTo>
                  <a:pt x="0" y="573583"/>
                  <a:pt x="17827" y="401821"/>
                  <a:pt x="51773" y="235931"/>
                </a:cubicBezTo>
                <a:close/>
              </a:path>
            </a:pathLst>
          </a:custGeom>
          <a:gradFill flip="none" rotWithShape="1">
            <a:gsLst>
              <a:gs pos="0">
                <a:schemeClr val="accent1">
                  <a:alpha val="80000"/>
                </a:schemeClr>
              </a:gs>
              <a:gs pos="74000">
                <a:schemeClr val="accent2">
                  <a:alpha val="0"/>
                </a:schemeClr>
              </a:gs>
            </a:gsLst>
            <a:path path="circle">
              <a:fillToRect l="100000" b="100000"/>
            </a:path>
            <a:tileRect t="-100000" r="-100000"/>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02" name="任意多边形: 形状 6"/>
          <p:cNvSpPr/>
          <p:nvPr>
            <p:custDataLst>
              <p:tags r:id="rId5"/>
            </p:custDataLst>
          </p:nvPr>
        </p:nvSpPr>
        <p:spPr>
          <a:xfrm>
            <a:off x="5598795" y="1024890"/>
            <a:ext cx="6269355" cy="4618990"/>
          </a:xfrm>
          <a:custGeom>
            <a:gdLst>
              <a:gd name="connsiteX0" fmla="*/ 323492 w 6269502"/>
              <a:gd name="connsiteY0" fmla="*/ 0 h 3591920"/>
              <a:gd name="connsiteX1" fmla="*/ 5946010 w 6269502"/>
              <a:gd name="connsiteY1" fmla="*/ 0 h 3591920"/>
              <a:gd name="connsiteX2" fmla="*/ 6269502 w 6269502"/>
              <a:gd name="connsiteY2" fmla="*/ 323492 h 3591920"/>
              <a:gd name="connsiteX3" fmla="*/ 6269502 w 6269502"/>
              <a:gd name="connsiteY3" fmla="*/ 3267654 h 3591920"/>
              <a:gd name="connsiteX4" fmla="*/ 6006409 w 6269502"/>
              <a:gd name="connsiteY4" fmla="*/ 3590459 h 3591920"/>
              <a:gd name="connsiteX5" fmla="*/ 5991917 w 6269502"/>
              <a:gd name="connsiteY5" fmla="*/ 3591920 h 3591920"/>
              <a:gd name="connsiteX6" fmla="*/ 5991917 w 6269502"/>
              <a:gd name="connsiteY6" fmla="*/ 1196144 h 3591920"/>
              <a:gd name="connsiteX7" fmla="*/ 5667969 w 6269502"/>
              <a:gd name="connsiteY7" fmla="*/ 872196 h 3591920"/>
              <a:gd name="connsiteX8" fmla="*/ 0 w 6269502"/>
              <a:gd name="connsiteY8" fmla="*/ 872196 h 3591920"/>
              <a:gd name="connsiteX9" fmla="*/ 0 w 6269502"/>
              <a:gd name="connsiteY9" fmla="*/ 323492 h 3591920"/>
              <a:gd name="connsiteX10" fmla="*/ 323492 w 6269502"/>
              <a:gd name="connsiteY10" fmla="*/ 0 h 359192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69502" h="3591920">
                <a:moveTo>
                  <a:pt x="323492" y="0"/>
                </a:moveTo>
                <a:lnTo>
                  <a:pt x="5946010" y="0"/>
                </a:lnTo>
                <a:cubicBezTo>
                  <a:pt x="6124670" y="0"/>
                  <a:pt x="6269502" y="144832"/>
                  <a:pt x="6269502" y="323492"/>
                </a:cubicBezTo>
                <a:lnTo>
                  <a:pt x="6269502" y="3267654"/>
                </a:lnTo>
                <a:cubicBezTo>
                  <a:pt x="6269502" y="3426884"/>
                  <a:pt x="6156555" y="3559734"/>
                  <a:pt x="6006409" y="3590459"/>
                </a:cubicBezTo>
                <a:lnTo>
                  <a:pt x="5991917" y="3591920"/>
                </a:lnTo>
                <a:lnTo>
                  <a:pt x="5991917" y="1196144"/>
                </a:lnTo>
                <a:cubicBezTo>
                  <a:pt x="5991917" y="1017232"/>
                  <a:pt x="5846881" y="872196"/>
                  <a:pt x="5667969" y="872196"/>
                </a:cubicBezTo>
                <a:lnTo>
                  <a:pt x="0" y="872196"/>
                </a:lnTo>
                <a:lnTo>
                  <a:pt x="0" y="323492"/>
                </a:lnTo>
                <a:cubicBezTo>
                  <a:pt x="0" y="144832"/>
                  <a:pt x="144832" y="0"/>
                  <a:pt x="323492" y="0"/>
                </a:cubicBezTo>
                <a:close/>
              </a:path>
            </a:pathLst>
          </a:custGeom>
          <a:gradFill flip="none" rotWithShape="1">
            <a:gsLst>
              <a:gs pos="0">
                <a:schemeClr val="accent1"/>
              </a:gs>
              <a:gs pos="100000">
                <a:schemeClr val="accent2"/>
              </a:gs>
            </a:gsLst>
            <a:lin ang="2700000" scaled="1"/>
          </a:gradFill>
          <a:ln w="19050">
            <a:noFill/>
            <a:prstDash val="solid"/>
          </a:ln>
          <a:effectLst>
            <a:outerShdw blurRad="190500" dist="38100" dir="2700000" algn="tl" rotWithShape="0">
              <a:schemeClr val="accent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04" name="矩形: 圆顶角 3"/>
          <p:cNvSpPr/>
          <p:nvPr>
            <p:custDataLst>
              <p:tags r:id="rId6"/>
            </p:custDataLst>
          </p:nvPr>
        </p:nvSpPr>
        <p:spPr>
          <a:xfrm>
            <a:off x="611505" y="2363470"/>
            <a:ext cx="10979785" cy="3766185"/>
          </a:xfrm>
          <a:prstGeom prst="round2SameRect">
            <a:avLst>
              <a:gd name="adj1" fmla="val 8602"/>
              <a:gd name="adj2" fmla="val 9160"/>
            </a:avLst>
          </a:prstGeom>
          <a:solidFill>
            <a:schemeClr val="bg1">
              <a:alpha val="76000"/>
            </a:schemeClr>
          </a:solidFill>
          <a:ln w="19050">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06" name="副标题"/>
          <p:cNvSpPr txBox="1">
            <a:spLocks noGrp="1"/>
          </p:cNvSpPr>
          <p:nvPr>
            <p:ph type="body" idx="2" hasCustomPrompt="1"/>
            <p:custDataLst>
              <p:tags r:id="rId7"/>
            </p:custDataLst>
          </p:nvPr>
        </p:nvSpPr>
        <p:spPr>
          <a:xfrm>
            <a:off x="6089015" y="1332230"/>
            <a:ext cx="5139690" cy="93789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6000" b="1" i="0" u="none" strike="noStrike" kern="1200" cap="none" spc="300" normalizeH="0" baseline="0" noProof="1">
                <a:gradFill>
                  <a:gsLst>
                    <a:gs pos="0">
                      <a:schemeClr val="bg1"/>
                    </a:gs>
                    <a:gs pos="85000">
                      <a:schemeClr val="bg1">
                        <a:alpha val="0"/>
                      </a:schemeClr>
                    </a:gs>
                  </a:gsLst>
                  <a:lin ang="5400000" scaled="0"/>
                </a:gradFill>
                <a:latin typeface="+mj-ea"/>
                <a:ea typeface="+mj-ea"/>
                <a:cs typeface="MiSans" panose="00000500000000000000" charset="-122"/>
              </a:defRPr>
            </a:lvl1pPr>
          </a:lstStyle>
          <a:p>
            <a:pPr lvl="0" algn="l"/>
            <a:r>
              <a:rPr err="1">
                <a:sym typeface="+mn-ea"/>
              </a:rPr>
              <a:t>编辑副标题</a:t>
            </a:r>
            <a:endParaRPr>
              <a:sym typeface="+mn-ea"/>
            </a:endParaRPr>
          </a:p>
        </p:txBody>
      </p:sp>
      <p:sp>
        <p:nvSpPr>
          <p:cNvPr id="1048708" name="标题"/>
          <p:cNvSpPr txBox="1">
            <a:spLocks noGrp="1"/>
          </p:cNvSpPr>
          <p:nvPr>
            <p:ph type="title" idx="1" hasCustomPrompt="1"/>
            <p:custDataLst>
              <p:tags r:id="rId8"/>
            </p:custDataLst>
          </p:nvPr>
        </p:nvSpPr>
        <p:spPr>
          <a:xfrm>
            <a:off x="681355" y="810260"/>
            <a:ext cx="2527935" cy="136652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600" b="1" i="0" u="none" strike="noStrike" kern="1200" cap="none" spc="300" normalizeH="0" baseline="0" noProof="1">
                <a:solidFill>
                  <a:schemeClr val="tx1">
                    <a:lumMod val="85000"/>
                    <a:lumOff val="15000"/>
                  </a:schemeClr>
                </a:solidFill>
                <a:latin typeface="+mj-ea"/>
                <a:ea typeface="+mj-ea"/>
                <a:cs typeface="+mj-ea"/>
              </a:defRPr>
            </a:lvl1pPr>
          </a:lstStyle>
          <a:p>
            <a:pPr lvl="0"/>
            <a:r>
              <a:rPr>
                <a:sym typeface="+mn-ea"/>
              </a:rPr>
              <a:t>标题</a:t>
            </a:r>
            <a:endParaRPr>
              <a:sym typeface="+mn-ea"/>
            </a:endParaRPr>
          </a:p>
        </p:txBody>
      </p:sp>
      <p:sp>
        <p:nvSpPr>
          <p:cNvPr id="1048710" name="日期占位符 2"/>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714" name="灯片编号占位符 4"/>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10" descr="图片包含 桌子, 香蕉, 盘子, 表面  描述已自动生成"/>
          <p:cNvPicPr>
            <a:picLocks noChangeAspect="1"/>
          </p:cNvPicPr>
          <p:nvPr>
            <p:custDataLst>
              <p:tags r:id="rId2"/>
            </p:custDataLst>
          </p:nvPr>
        </p:nvPicPr>
        <p:blipFill>
          <a:blip r:embed="rId1">
            <a:alphaModFix amt="18000"/>
          </a:blip>
          <a:srcRect l="299" b="43750"/>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16" name="椭圆 9"/>
          <p:cNvSpPr/>
          <p:nvPr>
            <p:custDataLst>
              <p:tags r:id="rId3"/>
            </p:custDataLst>
          </p:nvPr>
        </p:nvSpPr>
        <p:spPr>
          <a:xfrm>
            <a:off x="8440506" y="1648918"/>
            <a:ext cx="1366360" cy="1366360"/>
          </a:xfrm>
          <a:prstGeom prst="ellipse">
            <a:avLst/>
          </a:prstGeom>
          <a:gradFill flip="none" rotWithShape="1">
            <a:gsLst>
              <a:gs pos="0">
                <a:schemeClr val="accent1">
                  <a:alpha val="20000"/>
                </a:schemeClr>
              </a:gs>
              <a:gs pos="100000">
                <a:schemeClr val="accent1">
                  <a:alpha val="0"/>
                </a:schemeClr>
              </a:gs>
            </a:gsLst>
            <a:path path="shap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18" name="任意多边形: 形状 3"/>
          <p:cNvSpPr/>
          <p:nvPr>
            <p:custDataLst>
              <p:tags r:id="rId4"/>
            </p:custDataLst>
          </p:nvPr>
        </p:nvSpPr>
        <p:spPr>
          <a:xfrm flipH="1">
            <a:off x="1" y="0"/>
            <a:ext cx="3221349" cy="3297836"/>
          </a:xfrm>
          <a:custGeom>
            <a:gdLst>
              <a:gd name="connsiteX0" fmla="*/ 3221349 w 3221349"/>
              <a:gd name="connsiteY0" fmla="*/ 0 h 3297836"/>
              <a:gd name="connsiteX1" fmla="*/ 112437 w 3221349"/>
              <a:gd name="connsiteY1" fmla="*/ 0 h 3297836"/>
              <a:gd name="connsiteX2" fmla="*/ 51773 w 3221349"/>
              <a:gd name="connsiteY2" fmla="*/ 235931 h 3297836"/>
              <a:gd name="connsiteX3" fmla="*/ 0 w 3221349"/>
              <a:gd name="connsiteY3" fmla="*/ 749508 h 3297836"/>
              <a:gd name="connsiteX4" fmla="*/ 2548328 w 3221349"/>
              <a:gd name="connsiteY4" fmla="*/ 3297836 h 3297836"/>
              <a:gd name="connsiteX5" fmla="*/ 3061905 w 3221349"/>
              <a:gd name="connsiteY5" fmla="*/ 3246063 h 3297836"/>
              <a:gd name="connsiteX6" fmla="*/ 3221349 w 3221349"/>
              <a:gd name="connsiteY6" fmla="*/ 3205066 h 32978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21349" h="3297836">
                <a:moveTo>
                  <a:pt x="3221349" y="0"/>
                </a:moveTo>
                <a:lnTo>
                  <a:pt x="112437" y="0"/>
                </a:lnTo>
                <a:lnTo>
                  <a:pt x="51773" y="235931"/>
                </a:lnTo>
                <a:cubicBezTo>
                  <a:pt x="17827" y="401821"/>
                  <a:pt x="0" y="573583"/>
                  <a:pt x="0" y="749508"/>
                </a:cubicBezTo>
                <a:cubicBezTo>
                  <a:pt x="0" y="2156911"/>
                  <a:pt x="1140925" y="3297836"/>
                  <a:pt x="2548328" y="3297836"/>
                </a:cubicBezTo>
                <a:cubicBezTo>
                  <a:pt x="2724253" y="3297836"/>
                  <a:pt x="2896015" y="3280009"/>
                  <a:pt x="3061905" y="3246063"/>
                </a:cubicBezTo>
                <a:lnTo>
                  <a:pt x="3221349" y="3205066"/>
                </a:lnTo>
                <a:close/>
              </a:path>
            </a:pathLst>
          </a:custGeom>
          <a:gradFill flip="none" rotWithShape="1">
            <a:gsLst>
              <a:gs pos="0">
                <a:schemeClr val="accent1">
                  <a:alpha val="80000"/>
                </a:schemeClr>
              </a:gs>
              <a:gs pos="74000">
                <a:schemeClr val="accent2">
                  <a:alpha val="0"/>
                </a:schemeClr>
              </a:gs>
            </a:gsLst>
            <a:path path="circle">
              <a:fillToRect l="100000" b="100000"/>
            </a:path>
            <a:tileRect t="-100000" r="-100000"/>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20" name="节编号"/>
          <p:cNvSpPr txBox="1">
            <a:spLocks noGrp="1"/>
          </p:cNvSpPr>
          <p:nvPr>
            <p:ph type="body" idx="2" hasCustomPrompt="1"/>
            <p:custDataLst>
              <p:tags r:id="rId5"/>
            </p:custDataLst>
          </p:nvPr>
        </p:nvSpPr>
        <p:spPr>
          <a:xfrm>
            <a:off x="2140585" y="2085340"/>
            <a:ext cx="2395220" cy="2519680"/>
          </a:xfrm>
          <a:prstGeom prst="rect">
            <a:avLst/>
          </a:prstGeom>
          <a:no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8000" b="1" i="0" u="none" strike="noStrike" kern="1200" cap="none" spc="300" normalizeH="0" baseline="0" noProof="1">
                <a:gradFill>
                  <a:gsLst>
                    <a:gs pos="0">
                      <a:schemeClr val="accent1">
                        <a:alpha val="0"/>
                      </a:schemeClr>
                    </a:gs>
                    <a:gs pos="77000">
                      <a:schemeClr val="accent2">
                        <a:alpha val="56000"/>
                      </a:schemeClr>
                    </a:gs>
                  </a:gsLst>
                  <a:lin ang="0" scaled="0"/>
                </a:gradFill>
                <a:latin typeface="+mj-ea"/>
                <a:ea typeface="+mj-ea"/>
                <a:cs typeface="MiSans" panose="00000500000000000000" charset="-122"/>
              </a:defRPr>
            </a:lvl1pPr>
          </a:lstStyle>
          <a:p>
            <a:pPr lvl="0" algn="ctr"/>
            <a:r>
              <a:rPr err="1">
                <a:sym typeface="+mn-ea"/>
              </a:rPr>
              <a:t>编号</a:t>
            </a:r>
            <a:endParaRPr>
              <a:sym typeface="+mn-ea"/>
            </a:endParaRPr>
          </a:p>
        </p:txBody>
      </p:sp>
      <p:sp>
        <p:nvSpPr>
          <p:cNvPr id="1048722" name="标题"/>
          <p:cNvSpPr txBox="1">
            <a:spLocks noGrp="1"/>
          </p:cNvSpPr>
          <p:nvPr>
            <p:ph type="title" idx="1" hasCustomPrompt="1"/>
            <p:custDataLst>
              <p:tags r:id="rId6"/>
            </p:custDataLst>
          </p:nvPr>
        </p:nvSpPr>
        <p:spPr>
          <a:xfrm>
            <a:off x="4757420" y="2085340"/>
            <a:ext cx="5833110" cy="2520315"/>
          </a:xfrm>
          <a:prstGeom prst="rect">
            <a:avLst/>
          </a:prstGeom>
          <a:noFill/>
        </p:spPr>
        <p:txBody>
          <a:bodyPr wrap="square" lIns="0" tIns="0" rIns="0" bIns="0" rtlCol="0" anchor="ctr">
            <a:noAutofit/>
          </a:bodyPr>
          <a:lstStyle>
            <a:lvl1pPr marL="0" marR="0" algn="l" defTabSz="914400" rtl="0" eaLnBrk="1" fontAlgn="auto" latinLnBrk="0" hangingPunct="1">
              <a:lnSpc>
                <a:spcPct val="100000"/>
              </a:lnSpc>
              <a:buClrTx/>
              <a:buSzTx/>
              <a:buFontTx/>
              <a:buNone/>
              <a:defRPr kumimoji="0" sz="5400" b="1" i="0" u="none" strike="noStrike" kern="1200" cap="none" spc="300" normalizeH="0" baseline="0" noProof="1" err="1">
                <a:gradFill>
                  <a:gsLst>
                    <a:gs pos="0">
                      <a:schemeClr val="accent1"/>
                    </a:gs>
                    <a:gs pos="100000">
                      <a:schemeClr val="accent2">
                        <a:lumMod val="75000"/>
                      </a:schemeClr>
                    </a:gs>
                  </a:gsLst>
                  <a:lin ang="0" scaled="0"/>
                </a:gradFill>
                <a:latin typeface="+mj-ea"/>
                <a:ea typeface="+mj-ea"/>
                <a:cs typeface="MiSans" panose="00000500000000000000" charset="-122"/>
              </a:defRPr>
            </a:lvl1pPr>
          </a:lstStyle>
          <a:p>
            <a:pPr lvl="0"/>
            <a:r>
              <a:rPr>
                <a:sym typeface="+mn-ea"/>
              </a:rPr>
              <a:t>单击此处编辑标题</a:t>
            </a:r>
            <a:endParaRPr>
              <a:sym typeface="+mn-ea"/>
            </a:endParaRPr>
          </a:p>
        </p:txBody>
      </p:sp>
      <p:sp>
        <p:nvSpPr>
          <p:cNvPr id="1048724"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26"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28"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30"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2"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4" name="椭圆 8"/>
          <p:cNvSpPr/>
          <p:nvPr>
            <p:custDataLst>
              <p:tags r:id="rId5"/>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36"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38" name="日期占位符 4"/>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0" name="页脚占位符 5"/>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42" name="灯片编号占位符 6"/>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44"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46" name="标题"/>
          <p:cNvSpPr txBox="1">
            <a:spLocks noGrp="1"/>
          </p:cNvSpPr>
          <p:nvPr>
            <p:ph type="title" idx="5"/>
            <p:custDataLst>
              <p:tags r:id="rId4"/>
            </p:custDataLst>
          </p:nvPr>
        </p:nvSpPr>
        <p:spPr>
          <a:xfrm>
            <a:off x="6235065" y="1378585"/>
            <a:ext cx="5342255" cy="4508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48"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0" name="标题"/>
          <p:cNvSpPr txBox="1">
            <a:spLocks noGrp="1"/>
          </p:cNvSpPr>
          <p:nvPr>
            <p:ph type="title" idx="3"/>
            <p:custDataLst>
              <p:tags r:id="rId6"/>
            </p:custDataLst>
          </p:nvPr>
        </p:nvSpPr>
        <p:spPr>
          <a:xfrm>
            <a:off x="608330" y="1379220"/>
            <a:ext cx="5342255" cy="44894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52" name="椭圆 10"/>
          <p:cNvSpPr/>
          <p:nvPr>
            <p:custDataLst>
              <p:tags r:id="rId7"/>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54" name="标题"/>
          <p:cNvSpPr txBox="1">
            <a:spLocks noGrp="1"/>
          </p:cNvSpPr>
          <p:nvPr>
            <p:ph type="title" idx="1"/>
            <p:custDataLst>
              <p:tags r:id="rId8"/>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56" name="日期占位符 6"/>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8" name="页脚占位符 7"/>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760" name="灯片编号占位符 8"/>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62" name="椭圆 6"/>
          <p:cNvSpPr/>
          <p:nvPr>
            <p:custDataLst>
              <p:tags r:id="rId3"/>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64" name="标题"/>
          <p:cNvSpPr txBox="1">
            <a:spLocks noGrp="1"/>
          </p:cNvSpPr>
          <p:nvPr>
            <p:ph type="title" idx="1"/>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1048766"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8"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70"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7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74" name="页脚占位符 2"/>
          <p:cNvSpPr>
            <a:spLocks noGrp="1"/>
          </p:cNvSpPr>
          <p:nvPr>
            <p:ph type="ftr" sz="quarter" idx="11"/>
            <p:custDataLst>
              <p:tags r:id="rId4"/>
            </p:custDataLst>
          </p:nvPr>
        </p:nvSpPr>
        <p:spPr/>
        <p:txBody>
          <a:bodyPr/>
          <a:lstStyle/>
          <a:p>
            <a:endParaRPr lang="zh-CN" altLang="en-US"/>
          </a:p>
        </p:txBody>
      </p:sp>
      <p:sp>
        <p:nvSpPr>
          <p:cNvPr id="1048776"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78"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80"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82"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4"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86" name="椭圆 7"/>
          <p:cNvSpPr/>
          <p:nvPr>
            <p:custDataLst>
              <p:tags r:id="rId3"/>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88" name="副标题"/>
          <p:cNvSpPr txBox="1">
            <a:spLocks noGrp="1"/>
          </p:cNvSpPr>
          <p:nvPr>
            <p:ph type="body" idx="2" hasCustomPrompt="1"/>
            <p:custDataLst>
              <p:tags r:id="rId4"/>
            </p:custDataLst>
          </p:nvPr>
        </p:nvSpPr>
        <p:spPr>
          <a:xfrm>
            <a:off x="608330" y="1324610"/>
            <a:ext cx="10968990" cy="4699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300" normalizeH="0" baseline="0" noProof="1">
                <a:solidFill>
                  <a:schemeClr val="tx1">
                    <a:lumMod val="75000"/>
                    <a:lumOff val="25000"/>
                  </a:schemeClr>
                </a:solidFill>
                <a:latin typeface="+mj-ea"/>
                <a:ea typeface="+mj-ea"/>
                <a:cs typeface="MiSans" panose="00000500000000000000" charset="-122"/>
              </a:defRPr>
            </a:lvl1pPr>
          </a:lstStyle>
          <a:p>
            <a:pPr lvl="0" algn="l"/>
            <a:r>
              <a:rPr>
                <a:sym typeface="+mn-ea"/>
              </a:rPr>
              <a:t>单击此处编辑母版副标题样式</a:t>
            </a:r>
            <a:endParaRPr>
              <a:sym typeface="+mn-ea"/>
            </a:endParaRPr>
          </a:p>
        </p:txBody>
      </p:sp>
      <p:sp>
        <p:nvSpPr>
          <p:cNvPr id="1048790"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lvl="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1048792"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4"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96"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VCG41N607742010"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98" name="椭圆 11"/>
          <p:cNvSpPr/>
          <p:nvPr>
            <p:custDataLst>
              <p:tags r:id="rId3"/>
            </p:custDataLst>
          </p:nvPr>
        </p:nvSpPr>
        <p:spPr>
          <a:xfrm>
            <a:off x="83345" y="1776620"/>
            <a:ext cx="1366360" cy="1366360"/>
          </a:xfrm>
          <a:prstGeom prst="ellipse">
            <a:avLst/>
          </a:prstGeom>
          <a:gradFill flip="none" rotWithShape="1">
            <a:gsLst>
              <a:gs pos="0">
                <a:schemeClr val="accent1">
                  <a:alpha val="20000"/>
                </a:schemeClr>
              </a:gs>
              <a:gs pos="100000">
                <a:schemeClr val="accent1">
                  <a:alpha val="0"/>
                </a:schemeClr>
              </a:gs>
            </a:gsLst>
            <a:path path="shap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800" name="任意多边形: 形状 16"/>
          <p:cNvSpPr/>
          <p:nvPr>
            <p:custDataLst>
              <p:tags r:id="rId4"/>
            </p:custDataLst>
          </p:nvPr>
        </p:nvSpPr>
        <p:spPr>
          <a:xfrm>
            <a:off x="8934138" y="0"/>
            <a:ext cx="3257862" cy="3297836"/>
          </a:xfrm>
          <a:custGeom>
            <a:gdLst>
              <a:gd name="connsiteX0" fmla="*/ 112437 w 3257862"/>
              <a:gd name="connsiteY0" fmla="*/ 0 h 3297836"/>
              <a:gd name="connsiteX1" fmla="*/ 3257862 w 3257862"/>
              <a:gd name="connsiteY1" fmla="*/ 0 h 3297836"/>
              <a:gd name="connsiteX2" fmla="*/ 3257862 w 3257862"/>
              <a:gd name="connsiteY2" fmla="*/ 3195677 h 3297836"/>
              <a:gd name="connsiteX3" fmla="*/ 3061905 w 3257862"/>
              <a:gd name="connsiteY3" fmla="*/ 3246063 h 3297836"/>
              <a:gd name="connsiteX4" fmla="*/ 2548328 w 3257862"/>
              <a:gd name="connsiteY4" fmla="*/ 3297836 h 3297836"/>
              <a:gd name="connsiteX5" fmla="*/ 0 w 3257862"/>
              <a:gd name="connsiteY5" fmla="*/ 749508 h 3297836"/>
              <a:gd name="connsiteX6" fmla="*/ 51773 w 3257862"/>
              <a:gd name="connsiteY6" fmla="*/ 235931 h 32978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57862" h="3297836">
                <a:moveTo>
                  <a:pt x="112437" y="0"/>
                </a:moveTo>
                <a:lnTo>
                  <a:pt x="3257862" y="0"/>
                </a:lnTo>
                <a:lnTo>
                  <a:pt x="3257862" y="3195677"/>
                </a:lnTo>
                <a:lnTo>
                  <a:pt x="3061905" y="3246063"/>
                </a:lnTo>
                <a:cubicBezTo>
                  <a:pt x="2896015" y="3280009"/>
                  <a:pt x="2724253" y="3297836"/>
                  <a:pt x="2548328" y="3297836"/>
                </a:cubicBezTo>
                <a:cubicBezTo>
                  <a:pt x="1140925" y="3297836"/>
                  <a:pt x="0" y="2156911"/>
                  <a:pt x="0" y="749508"/>
                </a:cubicBezTo>
                <a:cubicBezTo>
                  <a:pt x="0" y="573583"/>
                  <a:pt x="17827" y="401821"/>
                  <a:pt x="51773" y="235931"/>
                </a:cubicBezTo>
                <a:close/>
              </a:path>
            </a:pathLst>
          </a:custGeom>
          <a:gradFill flip="none" rotWithShape="1">
            <a:gsLst>
              <a:gs pos="0">
                <a:schemeClr val="accent1">
                  <a:alpha val="80000"/>
                </a:schemeClr>
              </a:gs>
              <a:gs pos="74000">
                <a:schemeClr val="accent2">
                  <a:alpha val="0"/>
                </a:schemeClr>
              </a:gs>
            </a:gsLst>
            <a:path path="circle">
              <a:fillToRect l="100000" b="100000"/>
            </a:path>
            <a:tileRect t="-100000" r="-100000"/>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802" name="椭圆 9"/>
          <p:cNvSpPr/>
          <p:nvPr>
            <p:custDataLst>
              <p:tags r:id="rId5"/>
            </p:custDataLst>
          </p:nvPr>
        </p:nvSpPr>
        <p:spPr>
          <a:xfrm flipH="1">
            <a:off x="1072515" y="3843655"/>
            <a:ext cx="754380" cy="75692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cs typeface="MiSans" panose="00000500000000000000" charset="-122"/>
            </a:endParaRPr>
          </a:p>
        </p:txBody>
      </p:sp>
      <p:cxnSp>
        <p:nvCxnSpPr>
          <p:cNvPr id="3145731" name="直接连接符 8"/>
          <p:cNvCxnSpPr/>
          <p:nvPr>
            <p:custDataLst>
              <p:tags r:id="rId6"/>
            </p:custDataLst>
          </p:nvPr>
        </p:nvCxnSpPr>
        <p:spPr>
          <a:xfrm>
            <a:off x="1072515" y="3526480"/>
            <a:ext cx="7096760" cy="0"/>
          </a:xfrm>
          <a:prstGeom prst="line">
            <a:avLst/>
          </a:prstGeom>
          <a:ln>
            <a:gradFill>
              <a:gsLst>
                <a:gs pos="0">
                  <a:schemeClr val="accent1">
                    <a:alpha val="0"/>
                  </a:schemeClr>
                </a:gs>
                <a:gs pos="100000">
                  <a:schemeClr val="accent1">
                    <a:alpha val="80000"/>
                  </a:schemeClr>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804" name="署名"/>
          <p:cNvSpPr txBox="1">
            <a:spLocks noGrp="1"/>
          </p:cNvSpPr>
          <p:nvPr>
            <p:ph type="body" idx="2"/>
            <p:custDataLst>
              <p:tags r:id="rId7"/>
            </p:custDataLst>
          </p:nvPr>
        </p:nvSpPr>
        <p:spPr>
          <a:xfrm>
            <a:off x="1414780" y="4011295"/>
            <a:ext cx="358775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600" b="1" i="0" u="none" strike="noStrike" kern="1200" cap="none" spc="150" normalizeH="0" baseline="0" noProof="1">
                <a:gradFill>
                  <a:gsLst>
                    <a:gs pos="0">
                      <a:schemeClr val="accent1"/>
                    </a:gs>
                    <a:gs pos="100000">
                      <a:schemeClr val="accent2">
                        <a:lumMod val="75000"/>
                      </a:schemeClr>
                    </a:gs>
                  </a:gsLst>
                  <a:lin ang="0" scaled="0"/>
                </a:gradFill>
                <a:latin typeface="+mj-ea"/>
                <a:ea typeface="+mj-ea"/>
                <a:cs typeface="MiSans" panose="00000500000000000000" charset="-122"/>
              </a:defRPr>
            </a:lvl1pPr>
          </a:lstStyle>
          <a:p>
            <a:pPr lvl="0" algn="l">
              <a:lnSpc>
                <a:spcPct val="150000"/>
              </a:lnSpc>
            </a:pPr>
            <a:r>
              <a:rPr>
                <a:sym typeface="+mn-ea"/>
              </a:rPr>
              <a:t>单击此处编辑母版文本样式</a:t>
            </a:r>
            <a:endParaRPr>
              <a:sym typeface="+mn-ea"/>
            </a:endParaRPr>
          </a:p>
        </p:txBody>
      </p:sp>
      <p:sp>
        <p:nvSpPr>
          <p:cNvPr id="1048806" name="标题"/>
          <p:cNvSpPr txBox="1">
            <a:spLocks noGrp="1"/>
          </p:cNvSpPr>
          <p:nvPr>
            <p:ph type="title" idx="1" hasCustomPrompt="1"/>
            <p:custDataLst>
              <p:tags r:id="rId8"/>
            </p:custDataLst>
          </p:nvPr>
        </p:nvSpPr>
        <p:spPr>
          <a:xfrm>
            <a:off x="1072515" y="1159510"/>
            <a:ext cx="6338570" cy="2139950"/>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gradFill>
                  <a:gsLst>
                    <a:gs pos="0">
                      <a:schemeClr val="accent1"/>
                    </a:gs>
                    <a:gs pos="100000">
                      <a:schemeClr val="accent2">
                        <a:lumMod val="75000"/>
                      </a:schemeClr>
                    </a:gs>
                  </a:gsLst>
                  <a:lin ang="0" scaled="1"/>
                </a:gradFill>
                <a:latin typeface="+mj-ea"/>
                <a:ea typeface="+mj-ea"/>
                <a:cs typeface="MiSans" panose="00000500000000000000" charset="-122"/>
                <a:sym typeface="+mn-ea"/>
              </a:defRPr>
            </a:lvl1pPr>
          </a:lstStyle>
          <a:p>
            <a:pPr lvl="0"/>
            <a:r>
              <a:rPr>
                <a:sym typeface="+mn-ea"/>
              </a:rPr>
              <a:t>单击此处编辑标题</a:t>
            </a:r>
            <a:endParaRPr>
              <a:sym typeface="+mn-ea"/>
            </a:endParaRPr>
          </a:p>
        </p:txBody>
      </p:sp>
      <p:sp>
        <p:nvSpPr>
          <p:cNvPr id="1048808" name="日期占位符 3"/>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0" name="页脚占位符 4"/>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812" name="灯片编号占位符 5"/>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tags" Target="../tags/tag87.xml" /><Relationship Id="rId14" Type="http://schemas.openxmlformats.org/officeDocument/2006/relationships/tags" Target="../tags/tag88.xml" /><Relationship Id="rId15" Type="http://schemas.openxmlformats.org/officeDocument/2006/relationships/tags" Target="../tags/tag89.xml" /><Relationship Id="rId16" Type="http://schemas.openxmlformats.org/officeDocument/2006/relationships/tags" Target="../tags/tag90.xml" /><Relationship Id="rId17" Type="http://schemas.openxmlformats.org/officeDocument/2006/relationships/tags" Target="../tags/tag91.xml" /><Relationship Id="rId18" Type="http://schemas.openxmlformats.org/officeDocument/2006/relationships/tags" Target="../tags/tag92.xml" /><Relationship Id="rId19" Type="http://schemas.openxmlformats.org/officeDocument/2006/relationships/tags" Target="../tags/tag93.xml" /><Relationship Id="rId2" Type="http://schemas.openxmlformats.org/officeDocument/2006/relationships/slideLayout" Target="../slideLayouts/slideLayout13.xml" /><Relationship Id="rId20" Type="http://schemas.openxmlformats.org/officeDocument/2006/relationships/tags" Target="../tags/tag94.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473" descr="图片包含 桌子, 香蕉, 盘子, 表面  描述已自动生成"/>
          <p:cNvPicPr>
            <a:picLocks noChangeAspect="1"/>
          </p:cNvPicPr>
          <p:nvPr>
            <p:custDataLst>
              <p:tags r:id="rId13"/>
            </p:custDataLst>
          </p:nvPr>
        </p:nvPicPr>
        <p:blipFill>
          <a:blip r:embed="rId12">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654" name="椭圆 7"/>
          <p:cNvSpPr/>
          <p:nvPr>
            <p:custDataLst>
              <p:tags r:id="rId14"/>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656" name="日期占位符 9"/>
          <p:cNvSpPr>
            <a:spLocks noGrp="1"/>
          </p:cNvSpPr>
          <p:nvPr>
            <p:ph type="dt" sz="half" idx="10"/>
            <p:custDataLst>
              <p:tags r:id="rId15"/>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8" name="页脚占位符 10"/>
          <p:cNvSpPr>
            <a:spLocks noGrp="1"/>
          </p:cNvSpPr>
          <p:nvPr>
            <p:ph type="ftr" sz="quarter" idx="11"/>
            <p:custDataLst>
              <p:tags r:id="rId16"/>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1"/>
          <p:cNvSpPr>
            <a:spLocks noGrp="1"/>
          </p:cNvSpPr>
          <p:nvPr>
            <p:ph type="sldNum" sz="quarter" idx="12"/>
            <p:custDataLst>
              <p:tags r:id="rId17"/>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2" name="标题占位符 2"/>
          <p:cNvSpPr>
            <a:spLocks noGrp="1"/>
          </p:cNvSpPr>
          <p:nvPr>
            <p:ph type="title"/>
            <p:custDataLst>
              <p:tags r:id="rId18"/>
            </p:custDataLst>
          </p:nvPr>
        </p:nvSpPr>
        <p:spPr>
          <a:xfrm>
            <a:off x="681990" y="365126"/>
            <a:ext cx="10828020" cy="1019246"/>
          </a:xfrm>
          <a:prstGeom prst="rect">
            <a:avLst/>
          </a:prstGeom>
          <a:noFill/>
          <a:ln>
            <a:noFill/>
            <a:prstDash val="sysDash"/>
          </a:ln>
        </p:spPr>
        <p:txBody>
          <a:bodyPr vert="horz" wrap="square" lIns="91440" tIns="45720" rIns="91440" bIns="45720" rtlCol="0" anchor="ctr">
            <a:normAutofit/>
          </a:bodyPr>
          <a:lstStyle/>
          <a:p>
            <a:pPr marL="0" marR="0" lvl="0">
              <a:buClrTx/>
              <a:buSzTx/>
              <a:buFontTx/>
            </a:pPr>
            <a:r>
              <a:rPr lang="zh-CN" altLang="en-US"/>
              <a:t>单击此处编辑母版标题样式</a:t>
            </a:r>
            <a:endParaRPr lang="zh-CN" altLang="en-US"/>
          </a:p>
        </p:txBody>
      </p:sp>
      <p:sp>
        <p:nvSpPr>
          <p:cNvPr id="1048664" name="文本占位符 1"/>
          <p:cNvSpPr>
            <a:spLocks noGrp="1"/>
          </p:cNvSpPr>
          <p:nvPr>
            <p:ph type="body" idx="1"/>
            <p:custDataLst>
              <p:tags r:id="rId19"/>
            </p:custDataLst>
          </p:nvPr>
        </p:nvSpPr>
        <p:spPr>
          <a:xfrm>
            <a:off x="681990" y="1483815"/>
            <a:ext cx="10895610" cy="4512657"/>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6" name="KSO_TEMPLATE" hidden="1"/>
          <p:cNvSpPr/>
          <p:nvPr userDrawn="1">
            <p:custDataLst>
              <p:tags r:id="rId20"/>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503858" r:id="rId2"/>
    <p:sldLayoutId id="2147503859" r:id="rId3"/>
    <p:sldLayoutId id="2147503860" r:id="rId4"/>
    <p:sldLayoutId id="2147503861" r:id="rId5"/>
    <p:sldLayoutId id="2147503862" r:id="rId6"/>
    <p:sldLayoutId id="2147503863" r:id="rId7"/>
    <p:sldLayoutId id="2147503864" r:id="rId8"/>
    <p:sldLayoutId id="2147503865" r:id="rId9"/>
    <p:sldLayoutId id="2147503866" r:id="rId10"/>
    <p:sldLayoutId id="2147503867"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fontAlgn="auto" latinLnBrk="0" hangingPunct="1">
        <a:lnSpc>
          <a:spcPct val="100000"/>
        </a:lnSpc>
        <a:spcBef>
          <a:spcPct val="0"/>
        </a:spcBef>
        <a:buNone/>
        <a:defRPr kumimoji="0" lang="zh-CN" altLang="en-US" sz="3600" b="1" i="0" u="none" strike="noStrike" kern="1200" cap="none" spc="300" normalizeH="0" baseline="0" smtClean="0">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a:ln>
            <a:noFill/>
            <a:prstDash val="sysDot"/>
          </a:ln>
          <a:solidFill>
            <a:schemeClr val="tx1">
              <a:lumMod val="75000"/>
              <a:lumOff val="25000"/>
            </a:schemeClr>
          </a:solidFill>
          <a:latin typeface="+mn-ea"/>
          <a:ea typeface="+mn-ea"/>
          <a:cs typeface="MiSans" panose="00000500000000000000"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iSans" panose="00000500000000000000"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iSans" panose="00000500000000000000"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iSans" panose="00000500000000000000"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iSans"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tags" Target="../tags/tag97.xml" /><Relationship Id="rId6" Type="http://schemas.openxmlformats.org/officeDocument/2006/relationships/tags" Target="../tags/tag9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6.xml" /><Relationship Id="rId11" Type="http://schemas.openxmlformats.org/officeDocument/2006/relationships/tags" Target="../tags/tag107.xml" /><Relationship Id="rId12" Type="http://schemas.openxmlformats.org/officeDocument/2006/relationships/tags" Target="../tags/tag108.xml" /><Relationship Id="rId13" Type="http://schemas.openxmlformats.org/officeDocument/2006/relationships/tags" Target="../tags/tag109.xml" /><Relationship Id="rId14" Type="http://schemas.openxmlformats.org/officeDocument/2006/relationships/tags" Target="../tags/tag110.xml" /><Relationship Id="rId15" Type="http://schemas.openxmlformats.org/officeDocument/2006/relationships/tags" Target="../tags/tag111.xml" /><Relationship Id="rId16" Type="http://schemas.openxmlformats.org/officeDocument/2006/relationships/tags" Target="../tags/tag112.xml" /><Relationship Id="rId17" Type="http://schemas.openxmlformats.org/officeDocument/2006/relationships/tags" Target="../tags/tag113.xml" /><Relationship Id="rId18" Type="http://schemas.openxmlformats.org/officeDocument/2006/relationships/tags" Target="../tags/tag114.xml" /><Relationship Id="rId19" Type="http://schemas.openxmlformats.org/officeDocument/2006/relationships/tags" Target="../tags/tag115.xml" /><Relationship Id="rId2" Type="http://schemas.openxmlformats.org/officeDocument/2006/relationships/notesSlide" Target="../notesSlides/notesSlide2.xml" /><Relationship Id="rId20" Type="http://schemas.openxmlformats.org/officeDocument/2006/relationships/tags" Target="../tags/tag116.xml" /><Relationship Id="rId21" Type="http://schemas.openxmlformats.org/officeDocument/2006/relationships/tags" Target="../tags/tag117.xml" /><Relationship Id="rId22" Type="http://schemas.openxmlformats.org/officeDocument/2006/relationships/tags" Target="../tags/tag118.xml" /><Relationship Id="rId23" Type="http://schemas.openxmlformats.org/officeDocument/2006/relationships/tags" Target="../tags/tag119.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 Id="rId9" Type="http://schemas.openxmlformats.org/officeDocument/2006/relationships/tags" Target="../tags/tag10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4.xml" /><Relationship Id="rId11" Type="http://schemas.openxmlformats.org/officeDocument/2006/relationships/tags" Target="../tags/tag135.xml" /><Relationship Id="rId12" Type="http://schemas.openxmlformats.org/officeDocument/2006/relationships/tags" Target="../tags/tag136.xml" /><Relationship Id="rId13" Type="http://schemas.openxmlformats.org/officeDocument/2006/relationships/tags" Target="../tags/tag137.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tags" Target="../tags/tag131.xml" /><Relationship Id="rId8" Type="http://schemas.openxmlformats.org/officeDocument/2006/relationships/tags" Target="../tags/tag132.xml" /><Relationship Id="rId9" Type="http://schemas.openxmlformats.org/officeDocument/2006/relationships/tags" Target="../tags/tag13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1.xml" /><Relationship Id="rId11" Type="http://schemas.openxmlformats.org/officeDocument/2006/relationships/tags" Target="../tags/tag162.xml" /><Relationship Id="rId12" Type="http://schemas.openxmlformats.org/officeDocument/2006/relationships/tags" Target="../tags/tag163.xml" /><Relationship Id="rId13" Type="http://schemas.openxmlformats.org/officeDocument/2006/relationships/tags" Target="../tags/tag164.xml" /><Relationship Id="rId14" Type="http://schemas.openxmlformats.org/officeDocument/2006/relationships/tags" Target="../tags/tag165.xml" /><Relationship Id="rId15" Type="http://schemas.openxmlformats.org/officeDocument/2006/relationships/tags" Target="../tags/tag166.xml" /><Relationship Id="rId16" Type="http://schemas.openxmlformats.org/officeDocument/2006/relationships/tags" Target="../tags/tag167.xml" /><Relationship Id="rId17" Type="http://schemas.openxmlformats.org/officeDocument/2006/relationships/tags" Target="../tags/tag168.xml" /><Relationship Id="rId18" Type="http://schemas.openxmlformats.org/officeDocument/2006/relationships/tags" Target="../tags/tag169.xml" /><Relationship Id="rId19" Type="http://schemas.openxmlformats.org/officeDocument/2006/relationships/tags" Target="../tags/tag170.xml" /><Relationship Id="rId2" Type="http://schemas.openxmlformats.org/officeDocument/2006/relationships/tags" Target="../tags/tag153.xml" /><Relationship Id="rId20" Type="http://schemas.openxmlformats.org/officeDocument/2006/relationships/tags" Target="../tags/tag171.xml" /><Relationship Id="rId21" Type="http://schemas.openxmlformats.org/officeDocument/2006/relationships/tags" Target="../tags/tag172.xml"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1.xml" /><Relationship Id="rId11" Type="http://schemas.openxmlformats.org/officeDocument/2006/relationships/tags" Target="../tags/tag182.xml" /><Relationship Id="rId12" Type="http://schemas.openxmlformats.org/officeDocument/2006/relationships/tags" Target="../tags/tag183.xml" /><Relationship Id="rId13" Type="http://schemas.openxmlformats.org/officeDocument/2006/relationships/tags" Target="../tags/tag184.xml" /><Relationship Id="rId14" Type="http://schemas.openxmlformats.org/officeDocument/2006/relationships/tags" Target="../tags/tag185.xml" /><Relationship Id="rId15" Type="http://schemas.openxmlformats.org/officeDocument/2006/relationships/tags" Target="../tags/tag186.xml" /><Relationship Id="rId16" Type="http://schemas.openxmlformats.org/officeDocument/2006/relationships/tags" Target="../tags/tag187.xml" /><Relationship Id="rId17" Type="http://schemas.openxmlformats.org/officeDocument/2006/relationships/tags" Target="../tags/tag188.xml" /><Relationship Id="rId18" Type="http://schemas.openxmlformats.org/officeDocument/2006/relationships/tags" Target="../tags/tag189.xml" /><Relationship Id="rId19" Type="http://schemas.openxmlformats.org/officeDocument/2006/relationships/tags" Target="../tags/tag190.xml" /><Relationship Id="rId2" Type="http://schemas.openxmlformats.org/officeDocument/2006/relationships/tags" Target="../tags/tag173.xml" /><Relationship Id="rId20" Type="http://schemas.openxmlformats.org/officeDocument/2006/relationships/tags" Target="../tags/tag191.xml" /><Relationship Id="rId21" Type="http://schemas.openxmlformats.org/officeDocument/2006/relationships/tags" Target="../tags/tag192.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ags" Target="../tags/tag179.xml" /><Relationship Id="rId9" Type="http://schemas.openxmlformats.org/officeDocument/2006/relationships/tags" Target="../tags/tag18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3.xml" /><Relationship Id="rId3" Type="http://schemas.openxmlformats.org/officeDocument/2006/relationships/tags" Target="../tags/tag194.xml" /><Relationship Id="rId4" Type="http://schemas.openxmlformats.org/officeDocument/2006/relationships/tags" Target="../tags/tag19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4.xml" /><Relationship Id="rId11" Type="http://schemas.openxmlformats.org/officeDocument/2006/relationships/tags" Target="../tags/tag205.xml" /><Relationship Id="rId12" Type="http://schemas.openxmlformats.org/officeDocument/2006/relationships/tags" Target="../tags/tag206.xml" /><Relationship Id="rId13" Type="http://schemas.openxmlformats.org/officeDocument/2006/relationships/tags" Target="../tags/tag207.xml" /><Relationship Id="rId2" Type="http://schemas.openxmlformats.org/officeDocument/2006/relationships/tags" Target="../tags/tag196.xml" /><Relationship Id="rId3" Type="http://schemas.openxmlformats.org/officeDocument/2006/relationships/tags" Target="../tags/tag197.xml" /><Relationship Id="rId4" Type="http://schemas.openxmlformats.org/officeDocument/2006/relationships/tags" Target="../tags/tag198.xml" /><Relationship Id="rId5" Type="http://schemas.openxmlformats.org/officeDocument/2006/relationships/tags" Target="../tags/tag199.xml" /><Relationship Id="rId6" Type="http://schemas.openxmlformats.org/officeDocument/2006/relationships/tags" Target="../tags/tag200.xml" /><Relationship Id="rId7" Type="http://schemas.openxmlformats.org/officeDocument/2006/relationships/tags" Target="../tags/tag201.xml" /><Relationship Id="rId8" Type="http://schemas.openxmlformats.org/officeDocument/2006/relationships/tags" Target="../tags/tag202.xml" /><Relationship Id="rId9" Type="http://schemas.openxmlformats.org/officeDocument/2006/relationships/tags" Target="../tags/tag20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06601003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3"/>
          <p:cNvSpPr>
            <a:spLocks noGrp="1"/>
          </p:cNvSpPr>
          <p:nvPr>
            <p:ph type="body" idx="3"/>
            <p:custDataLst>
              <p:tags r:id="rId3"/>
            </p:custDataLst>
          </p:nvPr>
        </p:nvSpPr>
        <p:spPr/>
        <p:txBody>
          <a:bodyPr>
            <a:normAutofit fontScale="93750" lnSpcReduction="10000"/>
          </a:bodyPr>
          <a:lstStyle/>
          <a:p>
            <a:r>
              <a:rPr lang="zh-CN" altLang="en-US"/>
              <a:t>汇报人：MR.Z</a:t>
            </a:r>
            <a:endParaRPr lang="zh-CN" altLang="en-US"/>
          </a:p>
        </p:txBody>
      </p:sp>
      <p:sp>
        <p:nvSpPr>
          <p:cNvPr id="1048650" name="文本占位符 6"/>
          <p:cNvSpPr>
            <a:spLocks noGrp="1"/>
          </p:cNvSpPr>
          <p:nvPr>
            <p:ph type="body" idx="2"/>
            <p:custDataLst>
              <p:tags r:id="rId4"/>
            </p:custDataLst>
          </p:nvPr>
        </p:nvSpPr>
        <p:spPr/>
        <p:txBody>
          <a:bodyPr>
            <a:normAutofit fontScale="95000" lnSpcReduction="20000"/>
          </a:bodyPr>
          <a:lstStyle/>
          <a:p>
            <a:r>
              <a:rPr lang="zh-CN" altLang="en-US"/>
              <a:t>添加文档副标题</a:t>
            </a:r>
            <a:endParaRPr lang="zh-CN" altLang="en-US"/>
          </a:p>
        </p:txBody>
      </p:sp>
      <p:sp>
        <p:nvSpPr>
          <p:cNvPr id="1048652" name="标题 9"/>
          <p:cNvSpPr>
            <a:spLocks noGrp="1"/>
          </p:cNvSpPr>
          <p:nvPr>
            <p:ph type="title" idx="1"/>
            <p:custDataLst>
              <p:tags r:id="rId5"/>
            </p:custDataLst>
          </p:nvPr>
        </p:nvSpPr>
        <p:spPr/>
        <p:txBody>
          <a:bodyPr>
            <a:normAutofit fontScale="91667"/>
          </a:bodyPr>
          <a:lstStyle/>
          <a:p>
            <a:r>
              <a:rPr lang="zh-CN" altLang="en-US"/>
              <a:t>护理人员的满意度调查与分析</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32" name="文本占位符 8"/>
          <p:cNvSpPr>
            <a:spLocks noGrp="1"/>
          </p:cNvSpPr>
          <p:nvPr>
            <p:ph type="body" idx="2"/>
            <p:custDataLst>
              <p:tags r:id="rId3"/>
            </p:custDataLst>
          </p:nvPr>
        </p:nvSpPr>
        <p:spPr/>
        <p:txBody>
          <a:bodyPr>
            <a:normAutofit fontScale="94167" lnSpcReduction="20000"/>
          </a:bodyPr>
          <a:lstStyle/>
          <a:p>
            <a:r>
              <a:rPr lang="zh-CN" altLang="en-US"/>
              <a:t>CONTENTS</a:t>
            </a:r>
            <a:endParaRPr lang="zh-CN" altLang="en-US"/>
          </a:p>
        </p:txBody>
      </p:sp>
      <p:sp>
        <p:nvSpPr>
          <p:cNvPr id="1048834" name="标题 9"/>
          <p:cNvSpPr>
            <a:spLocks noGrp="1"/>
          </p:cNvSpPr>
          <p:nvPr>
            <p:ph type="title" idx="1"/>
            <p:custDataLst>
              <p:tags r:id="rId4"/>
            </p:custDataLst>
          </p:nvPr>
        </p:nvSpPr>
        <p:spPr/>
        <p:txBody>
          <a:bodyPr/>
          <a:lstStyle/>
          <a:p>
            <a:r>
              <a:rPr lang="zh-CN" altLang="en-US"/>
              <a:t>目录</a:t>
            </a:r>
            <a:endParaRPr lang="zh-CN" altLang="en-US"/>
          </a:p>
        </p:txBody>
      </p:sp>
      <p:sp>
        <p:nvSpPr>
          <p:cNvPr id="1048836" name="序号"/>
          <p:cNvSpPr txBox="1"/>
          <p:nvPr>
            <p:custDataLst>
              <p:tags r:id="rId5"/>
            </p:custDataLst>
          </p:nvPr>
        </p:nvSpPr>
        <p:spPr>
          <a:xfrm>
            <a:off x="867728"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01.</a:t>
            </a:r>
            <a:endParaRPr lang="en-US" sz="3600">
              <a:solidFill>
                <a:schemeClr val="tx1">
                  <a:lumMod val="85000"/>
                  <a:lumOff val="15000"/>
                </a:schemeClr>
              </a:solidFill>
              <a:latin typeface="+mj-ea"/>
              <a:ea typeface="+mj-ea"/>
              <a:cs typeface="MiSans" panose="00000500000000000000" charset="-122"/>
            </a:endParaRPr>
          </a:p>
        </p:txBody>
      </p:sp>
      <p:sp>
        <p:nvSpPr>
          <p:cNvPr id="1048838" name="标题"/>
          <p:cNvSpPr txBox="1"/>
          <p:nvPr>
            <p:custDataLst>
              <p:tags r:id="rId6"/>
            </p:custDataLst>
          </p:nvPr>
        </p:nvSpPr>
        <p:spPr>
          <a:xfrm>
            <a:off x="868045"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目录标题</a:t>
            </a:r>
            <a:endPar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endParaRPr>
          </a:p>
        </p:txBody>
      </p:sp>
      <p:sp>
        <p:nvSpPr>
          <p:cNvPr id="1048840" name="矩形 27"/>
          <p:cNvSpPr/>
          <p:nvPr>
            <p:custDataLst>
              <p:tags r:id="rId7"/>
            </p:custDataLst>
          </p:nvPr>
        </p:nvSpPr>
        <p:spPr>
          <a:xfrm>
            <a:off x="867728"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8842" name="序号"/>
          <p:cNvSpPr txBox="1"/>
          <p:nvPr>
            <p:custDataLst>
              <p:tags r:id="rId8"/>
            </p:custDataLst>
          </p:nvPr>
        </p:nvSpPr>
        <p:spPr>
          <a:xfrm>
            <a:off x="2640013"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02.</a:t>
            </a:r>
            <a:endParaRPr lang="en-US" sz="3600">
              <a:solidFill>
                <a:schemeClr val="tx1">
                  <a:lumMod val="85000"/>
                  <a:lumOff val="15000"/>
                </a:schemeClr>
              </a:solidFill>
              <a:latin typeface="+mj-ea"/>
              <a:ea typeface="+mj-ea"/>
              <a:cs typeface="MiSans" panose="00000500000000000000" charset="-122"/>
            </a:endParaRPr>
          </a:p>
        </p:txBody>
      </p:sp>
      <p:sp>
        <p:nvSpPr>
          <p:cNvPr id="1048844" name="标题"/>
          <p:cNvSpPr txBox="1"/>
          <p:nvPr>
            <p:custDataLst>
              <p:tags r:id="rId9"/>
            </p:custDataLst>
          </p:nvPr>
        </p:nvSpPr>
        <p:spPr>
          <a:xfrm>
            <a:off x="2640330"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调查背景与目的</a:t>
            </a:r>
            <a:endPar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endParaRPr>
          </a:p>
        </p:txBody>
      </p:sp>
      <p:sp>
        <p:nvSpPr>
          <p:cNvPr id="1048846" name="矩形 83"/>
          <p:cNvSpPr/>
          <p:nvPr>
            <p:custDataLst>
              <p:tags r:id="rId10"/>
            </p:custDataLst>
          </p:nvPr>
        </p:nvSpPr>
        <p:spPr>
          <a:xfrm>
            <a:off x="2640013"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8848" name="序号"/>
          <p:cNvSpPr txBox="1"/>
          <p:nvPr>
            <p:custDataLst>
              <p:tags r:id="rId11"/>
            </p:custDataLst>
          </p:nvPr>
        </p:nvSpPr>
        <p:spPr>
          <a:xfrm>
            <a:off x="4412298"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03.</a:t>
            </a:r>
            <a:endParaRPr lang="en-US" sz="3600">
              <a:solidFill>
                <a:schemeClr val="tx1">
                  <a:lumMod val="85000"/>
                  <a:lumOff val="15000"/>
                </a:schemeClr>
              </a:solidFill>
              <a:latin typeface="+mj-ea"/>
              <a:ea typeface="+mj-ea"/>
              <a:cs typeface="MiSans" panose="00000500000000000000" charset="-122"/>
            </a:endParaRPr>
          </a:p>
        </p:txBody>
      </p:sp>
      <p:sp>
        <p:nvSpPr>
          <p:cNvPr id="1048850" name="标题"/>
          <p:cNvSpPr txBox="1"/>
          <p:nvPr>
            <p:custDataLst>
              <p:tags r:id="rId12"/>
            </p:custDataLst>
          </p:nvPr>
        </p:nvSpPr>
        <p:spPr>
          <a:xfrm>
            <a:off x="4412615"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调查方法与过程</a:t>
            </a:r>
            <a:endPar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endParaRPr>
          </a:p>
        </p:txBody>
      </p:sp>
      <p:sp>
        <p:nvSpPr>
          <p:cNvPr id="1048852" name="矩形 88"/>
          <p:cNvSpPr/>
          <p:nvPr>
            <p:custDataLst>
              <p:tags r:id="rId13"/>
            </p:custDataLst>
          </p:nvPr>
        </p:nvSpPr>
        <p:spPr>
          <a:xfrm>
            <a:off x="4412298"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8854" name="序号"/>
          <p:cNvSpPr txBox="1"/>
          <p:nvPr>
            <p:custDataLst>
              <p:tags r:id="rId14"/>
            </p:custDataLst>
          </p:nvPr>
        </p:nvSpPr>
        <p:spPr>
          <a:xfrm>
            <a:off x="6184583"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04.</a:t>
            </a:r>
            <a:endParaRPr lang="en-US" sz="3600">
              <a:solidFill>
                <a:schemeClr val="tx1">
                  <a:lumMod val="85000"/>
                  <a:lumOff val="15000"/>
                </a:schemeClr>
              </a:solidFill>
              <a:latin typeface="+mj-ea"/>
              <a:ea typeface="+mj-ea"/>
              <a:cs typeface="MiSans" panose="00000500000000000000" charset="-122"/>
            </a:endParaRPr>
          </a:p>
        </p:txBody>
      </p:sp>
      <p:sp>
        <p:nvSpPr>
          <p:cNvPr id="1048856" name="标题"/>
          <p:cNvSpPr txBox="1"/>
          <p:nvPr>
            <p:custDataLst>
              <p:tags r:id="rId15"/>
            </p:custDataLst>
          </p:nvPr>
        </p:nvSpPr>
        <p:spPr>
          <a:xfrm>
            <a:off x="6184900"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调查结果与分析</a:t>
            </a:r>
            <a:endPar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endParaRPr>
          </a:p>
        </p:txBody>
      </p:sp>
      <p:sp>
        <p:nvSpPr>
          <p:cNvPr id="1048858" name="矩形 93"/>
          <p:cNvSpPr/>
          <p:nvPr>
            <p:custDataLst>
              <p:tags r:id="rId16"/>
            </p:custDataLst>
          </p:nvPr>
        </p:nvSpPr>
        <p:spPr>
          <a:xfrm>
            <a:off x="6184583"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8860" name="序号"/>
          <p:cNvSpPr txBox="1"/>
          <p:nvPr>
            <p:custDataLst>
              <p:tags r:id="rId17"/>
            </p:custDataLst>
          </p:nvPr>
        </p:nvSpPr>
        <p:spPr>
          <a:xfrm>
            <a:off x="7956868"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05.</a:t>
            </a:r>
            <a:endParaRPr lang="en-US" sz="3600">
              <a:solidFill>
                <a:schemeClr val="tx1">
                  <a:lumMod val="85000"/>
                  <a:lumOff val="15000"/>
                </a:schemeClr>
              </a:solidFill>
              <a:latin typeface="+mj-ea"/>
              <a:ea typeface="+mj-ea"/>
              <a:cs typeface="MiSans" panose="00000500000000000000" charset="-122"/>
            </a:endParaRPr>
          </a:p>
        </p:txBody>
      </p:sp>
      <p:sp>
        <p:nvSpPr>
          <p:cNvPr id="1048862" name="标题"/>
          <p:cNvSpPr txBox="1"/>
          <p:nvPr>
            <p:custDataLst>
              <p:tags r:id="rId18"/>
            </p:custDataLst>
          </p:nvPr>
        </p:nvSpPr>
        <p:spPr>
          <a:xfrm>
            <a:off x="7957185"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分析与讨论</a:t>
            </a:r>
            <a:endPar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endParaRPr>
          </a:p>
        </p:txBody>
      </p:sp>
      <p:sp>
        <p:nvSpPr>
          <p:cNvPr id="1048864" name="矩形 98"/>
          <p:cNvSpPr/>
          <p:nvPr>
            <p:custDataLst>
              <p:tags r:id="rId19"/>
            </p:custDataLst>
          </p:nvPr>
        </p:nvSpPr>
        <p:spPr>
          <a:xfrm>
            <a:off x="7956868"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8866" name="序号"/>
          <p:cNvSpPr txBox="1"/>
          <p:nvPr>
            <p:custDataLst>
              <p:tags r:id="rId20"/>
            </p:custDataLst>
          </p:nvPr>
        </p:nvSpPr>
        <p:spPr>
          <a:xfrm>
            <a:off x="9729153"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06.</a:t>
            </a:r>
            <a:endParaRPr lang="en-US" sz="3600">
              <a:solidFill>
                <a:schemeClr val="tx1">
                  <a:lumMod val="85000"/>
                  <a:lumOff val="15000"/>
                </a:schemeClr>
              </a:solidFill>
              <a:latin typeface="+mj-ea"/>
              <a:ea typeface="+mj-ea"/>
              <a:cs typeface="MiSans" panose="00000500000000000000" charset="-122"/>
            </a:endParaRPr>
          </a:p>
        </p:txBody>
      </p:sp>
      <p:sp>
        <p:nvSpPr>
          <p:cNvPr id="1048868" name="标题"/>
          <p:cNvSpPr txBox="1"/>
          <p:nvPr>
            <p:custDataLst>
              <p:tags r:id="rId21"/>
            </p:custDataLst>
          </p:nvPr>
        </p:nvSpPr>
        <p:spPr>
          <a:xfrm>
            <a:off x="9729470"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结论与建议</a:t>
            </a:r>
            <a:endPar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endParaRPr>
          </a:p>
        </p:txBody>
      </p:sp>
      <p:sp>
        <p:nvSpPr>
          <p:cNvPr id="1048870" name="矩形 103"/>
          <p:cNvSpPr/>
          <p:nvPr>
            <p:custDataLst>
              <p:tags r:id="rId22"/>
            </p:custDataLst>
          </p:nvPr>
        </p:nvSpPr>
        <p:spPr>
          <a:xfrm>
            <a:off x="9729153"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Tree>
    <p:custDataLst>
      <p:tags r:id="rId23"/>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22" name="文本占位符 3"/>
          <p:cNvSpPr>
            <a:spLocks noGrp="1"/>
          </p:cNvSpPr>
          <p:nvPr>
            <p:ph type="body" idx="2"/>
            <p:custDataLst>
              <p:tags r:id="rId2"/>
            </p:custDataLst>
          </p:nvPr>
        </p:nvSpPr>
        <p:spPr/>
        <p:txBody>
          <a:bodyPr/>
          <a:lstStyle/>
          <a:p>
            <a:r>
              <a:rPr lang="zh-CN" altLang="en-US"/>
              <a:t>01</a:t>
            </a:r>
            <a:endParaRPr lang="zh-CN" altLang="en-US"/>
          </a:p>
        </p:txBody>
      </p:sp>
      <p:sp>
        <p:nvSpPr>
          <p:cNvPr id="1048924" name="标题 7"/>
          <p:cNvSpPr>
            <a:spLocks noGrp="1"/>
          </p:cNvSpPr>
          <p:nvPr>
            <p:ph type="title" idx="1"/>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68" name="文本占位符 3"/>
          <p:cNvSpPr>
            <a:spLocks noGrp="1"/>
          </p:cNvSpPr>
          <p:nvPr>
            <p:ph type="body" idx="2"/>
            <p:custDataLst>
              <p:tags r:id="rId2"/>
            </p:custDataLst>
          </p:nvPr>
        </p:nvSpPr>
        <p:spPr/>
        <p:txBody>
          <a:bodyPr/>
          <a:lstStyle/>
          <a:p>
            <a:r>
              <a:rPr lang="zh-CN" altLang="en-US"/>
              <a:t>02</a:t>
            </a:r>
            <a:endParaRPr lang="zh-CN" altLang="en-US"/>
          </a:p>
        </p:txBody>
      </p:sp>
      <p:sp>
        <p:nvSpPr>
          <p:cNvPr id="1048970" name="标题 7"/>
          <p:cNvSpPr>
            <a:spLocks noGrp="1"/>
          </p:cNvSpPr>
          <p:nvPr>
            <p:ph type="title" idx="1"/>
            <p:custDataLst>
              <p:tags r:id="rId3"/>
            </p:custDataLst>
          </p:nvPr>
        </p:nvSpPr>
        <p:spPr/>
        <p:txBody>
          <a:bodyPr/>
          <a:lstStyle/>
          <a:p>
            <a:r>
              <a:rPr lang="zh-CN" altLang="en-US"/>
              <a:t>调查背景与目的</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48" name="标题 2"/>
          <p:cNvSpPr>
            <a:spLocks noGrp="1"/>
          </p:cNvSpPr>
          <p:nvPr>
            <p:ph type="title" idx="1"/>
          </p:nvPr>
        </p:nvSpPr>
        <p:spPr/>
        <p:txBody>
          <a:bodyPr>
            <a:normAutofit fontScale="91667"/>
          </a:bodyPr>
          <a:lstStyle/>
          <a:p>
            <a:r>
              <a:rPr lang="zh-CN" altLang="en-US"/>
              <a:t>调查背景</a:t>
            </a:r>
            <a:endParaRPr lang="zh-CN" altLang="en-US"/>
          </a:p>
        </p:txBody>
      </p:sp>
      <p:sp>
        <p:nvSpPr>
          <p:cNvPr id="1049050"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52"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54"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护理人员满意度调查的背景</a:t>
            </a:r>
            <a:endParaRPr lang="zh-CN" altLang="en-US" sz="2000" spc="150">
              <a:solidFill>
                <a:schemeClr val="tx1">
                  <a:lumMod val="85000"/>
                  <a:lumOff val="15000"/>
                </a:schemeClr>
              </a:solidFill>
              <a:latin typeface="+mn-ea"/>
              <a:sym typeface="+mn-ea"/>
            </a:endParaRPr>
          </a:p>
        </p:txBody>
      </p:sp>
      <p:sp>
        <p:nvSpPr>
          <p:cNvPr id="1049056"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58"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60"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调查目的与意义</a:t>
            </a:r>
            <a:endParaRPr lang="zh-CN" altLang="en-US" sz="2000" spc="150">
              <a:solidFill>
                <a:schemeClr val="tx1">
                  <a:lumMod val="85000"/>
                  <a:lumOff val="15000"/>
                </a:schemeClr>
              </a:solidFill>
              <a:latin typeface="+mn-ea"/>
              <a:sym typeface="+mn-ea"/>
            </a:endParaRPr>
          </a:p>
        </p:txBody>
      </p:sp>
      <p:sp>
        <p:nvSpPr>
          <p:cNvPr id="1049062"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64"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66"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调查对象与范围</a:t>
            </a:r>
            <a:endParaRPr lang="zh-CN" altLang="en-US" sz="2000" spc="150">
              <a:solidFill>
                <a:schemeClr val="tx1">
                  <a:lumMod val="85000"/>
                  <a:lumOff val="15000"/>
                </a:schemeClr>
              </a:solidFill>
              <a:latin typeface="+mn-ea"/>
              <a:sym typeface="+mn-ea"/>
            </a:endParaRPr>
          </a:p>
        </p:txBody>
      </p:sp>
      <p:sp>
        <p:nvSpPr>
          <p:cNvPr id="1049068"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70"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72"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调查方法与流程</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12" name="标题 2"/>
          <p:cNvSpPr>
            <a:spLocks noGrp="1"/>
          </p:cNvSpPr>
          <p:nvPr>
            <p:ph type="title" idx="1"/>
          </p:nvPr>
        </p:nvSpPr>
        <p:spPr/>
        <p:txBody>
          <a:bodyPr>
            <a:normAutofit fontScale="94444"/>
          </a:bodyPr>
          <a:lstStyle/>
          <a:p>
            <a:r>
              <a:rPr lang="zh-CN" altLang="en-US"/>
              <a:t>调查目的</a:t>
            </a:r>
            <a:endParaRPr lang="zh-CN" altLang="en-US"/>
          </a:p>
        </p:txBody>
      </p:sp>
      <p:sp>
        <p:nvSpPr>
          <p:cNvPr id="1049114"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16"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18"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20"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22"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24"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26"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28"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30"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发现存在的问题和不足</a:t>
            </a:r>
            <a:endParaRPr lang="zh-CN" altLang="en-US" sz="2400">
              <a:latin typeface="+mn-ea"/>
              <a:ea typeface="+mn-ea"/>
            </a:endParaRPr>
          </a:p>
        </p:txBody>
      </p:sp>
      <p:sp>
        <p:nvSpPr>
          <p:cNvPr id="1049132"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为提高护理服务质量提供依据和参考</a:t>
            </a:r>
            <a:endParaRPr lang="zh-CN" altLang="en-US" sz="2400">
              <a:latin typeface="+mn-ea"/>
              <a:ea typeface="+mn-ea"/>
            </a:endParaRPr>
          </a:p>
        </p:txBody>
      </p:sp>
      <p:sp>
        <p:nvSpPr>
          <p:cNvPr id="1049134"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了解护理人员的满意度情况</a:t>
            </a:r>
            <a:endParaRPr lang="zh-CN" altLang="en-US" sz="2400">
              <a:latin typeface="+mn-ea"/>
              <a:ea typeface="+mn-ea"/>
            </a:endParaRPr>
          </a:p>
        </p:txBody>
      </p:sp>
      <p:sp>
        <p:nvSpPr>
          <p:cNvPr id="1049136"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分析影响满意度的因素</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76" name="文本占位符 3"/>
          <p:cNvSpPr>
            <a:spLocks noGrp="1"/>
          </p:cNvSpPr>
          <p:nvPr>
            <p:ph type="body" idx="2"/>
            <p:custDataLst>
              <p:tags r:id="rId2"/>
            </p:custDataLst>
          </p:nvPr>
        </p:nvSpPr>
        <p:spPr/>
        <p:txBody>
          <a:bodyPr/>
          <a:lstStyle/>
          <a:p>
            <a:r>
              <a:rPr lang="zh-CN" altLang="en-US"/>
              <a:t>03</a:t>
            </a:r>
            <a:endParaRPr lang="zh-CN" altLang="en-US"/>
          </a:p>
        </p:txBody>
      </p:sp>
      <p:sp>
        <p:nvSpPr>
          <p:cNvPr id="1049178" name="标题 7"/>
          <p:cNvSpPr>
            <a:spLocks noGrp="1"/>
          </p:cNvSpPr>
          <p:nvPr>
            <p:ph type="title" idx="1"/>
            <p:custDataLst>
              <p:tags r:id="rId3"/>
            </p:custDataLst>
          </p:nvPr>
        </p:nvSpPr>
        <p:spPr/>
        <p:txBody>
          <a:bodyPr/>
          <a:lstStyle/>
          <a:p>
            <a:r>
              <a:rPr lang="zh-CN" altLang="en-US"/>
              <a:t>调查方法与过程</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56" name="标题 2"/>
          <p:cNvSpPr>
            <a:spLocks noGrp="1"/>
          </p:cNvSpPr>
          <p:nvPr>
            <p:ph type="title" idx="1"/>
          </p:nvPr>
        </p:nvSpPr>
        <p:spPr/>
        <p:txBody>
          <a:bodyPr>
            <a:normAutofit fontScale="94444"/>
          </a:bodyPr>
          <a:lstStyle/>
          <a:p>
            <a:r>
              <a:rPr lang="zh-CN" altLang="en-US"/>
              <a:t>调查方法</a:t>
            </a:r>
            <a:endParaRPr lang="zh-CN" altLang="en-US"/>
          </a:p>
        </p:txBody>
      </p:sp>
      <p:sp>
        <p:nvSpPr>
          <p:cNvPr id="1049258"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0"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2"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4"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6"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8"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0"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2"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调查问卷：设计问卷，明确调查目的和内容</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27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观察法：观察护理人员的工作表现和工作环境，了解其满意度情况</a:t>
            </a:r>
            <a:endParaRPr sz="2000" err="1">
              <a:solidFill>
                <a:schemeClr val="tx1">
                  <a:lumMod val="75000"/>
                  <a:lumOff val="25000"/>
                </a:schemeClr>
              </a:solidFill>
              <a:latin typeface="+mn-ea"/>
              <a:ea typeface="+mn-ea"/>
              <a:cs typeface="+mn-ea"/>
              <a:sym typeface="+mn-lt"/>
            </a:endParaRPr>
          </a:p>
        </p:txBody>
      </p:sp>
      <p:sp>
        <p:nvSpPr>
          <p:cNvPr id="1049278"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80"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82"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284"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86"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88"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0"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2"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文献回顾：查阅相关文献资料，了解护理人员满意度的现状和影响因素</a:t>
            </a:r>
            <a:endParaRPr sz="2000" err="1">
              <a:solidFill>
                <a:schemeClr val="tx1">
                  <a:lumMod val="75000"/>
                  <a:lumOff val="25000"/>
                </a:schemeClr>
              </a:solidFill>
              <a:latin typeface="+mn-ea"/>
              <a:ea typeface="+mn-ea"/>
              <a:cs typeface="+mn-ea"/>
              <a:sym typeface="+mn-lt"/>
            </a:endParaRPr>
          </a:p>
        </p:txBody>
      </p:sp>
      <p:sp>
        <p:nvSpPr>
          <p:cNvPr id="104929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访谈法：与护理人员进行面对面交流，了解其工作满意度情况</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36" name="标题 2"/>
          <p:cNvSpPr>
            <a:spLocks noGrp="1"/>
          </p:cNvSpPr>
          <p:nvPr>
            <p:ph type="title" idx="1"/>
          </p:nvPr>
        </p:nvSpPr>
        <p:spPr/>
        <p:txBody>
          <a:bodyPr>
            <a:normAutofit fontScale="94444"/>
          </a:bodyPr>
          <a:lstStyle/>
          <a:p>
            <a:r>
              <a:rPr lang="zh-CN" altLang="en-US"/>
              <a:t>调查过程</a:t>
            </a:r>
            <a:endParaRPr lang="zh-CN" altLang="en-US"/>
          </a:p>
        </p:txBody>
      </p:sp>
      <p:sp>
        <p:nvSpPr>
          <p:cNvPr id="1049338" name="对角圆角矩形 15"/>
          <p:cNvSpPr/>
          <p:nvPr>
            <p:custDataLst>
              <p:tags r:id="rId2"/>
            </p:custDataLst>
          </p:nvPr>
        </p:nvSpPr>
        <p:spPr>
          <a:xfrm>
            <a:off x="1422016" y="3584093"/>
            <a:ext cx="9342706" cy="70001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40" name="对角圆角矩形 16"/>
          <p:cNvSpPr/>
          <p:nvPr>
            <p:custDataLst>
              <p:tags r:id="rId3"/>
            </p:custDataLst>
          </p:nvPr>
        </p:nvSpPr>
        <p:spPr>
          <a:xfrm>
            <a:off x="1422016" y="3456529"/>
            <a:ext cx="505472" cy="482330"/>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42" name="直角三角形 17"/>
          <p:cNvSpPr/>
          <p:nvPr>
            <p:custDataLst>
              <p:tags r:id="rId4"/>
            </p:custDataLst>
          </p:nvPr>
        </p:nvSpPr>
        <p:spPr>
          <a:xfrm>
            <a:off x="1927828" y="3457164"/>
            <a:ext cx="76157" cy="126929"/>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44" name="文本框 27"/>
          <p:cNvSpPr txBox="1"/>
          <p:nvPr>
            <p:custDataLst>
              <p:tags r:id="rId5"/>
            </p:custDataLst>
          </p:nvPr>
        </p:nvSpPr>
        <p:spPr>
          <a:xfrm>
            <a:off x="1960829" y="3593612"/>
            <a:ext cx="8559452" cy="687955"/>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确定调查对象和样本</a:t>
            </a:r>
            <a:endParaRPr lang="en-US" altLang="zh-CN">
              <a:solidFill>
                <a:schemeClr val="dk1">
                  <a:lumMod val="80000"/>
                  <a:lumOff val="20000"/>
                </a:schemeClr>
              </a:solidFill>
              <a:latin typeface="+mn-ea"/>
              <a:sym typeface="+mn-ea"/>
            </a:endParaRPr>
          </a:p>
        </p:txBody>
      </p:sp>
      <p:sp>
        <p:nvSpPr>
          <p:cNvPr id="1049346" name="对角圆角矩形 52"/>
          <p:cNvSpPr/>
          <p:nvPr>
            <p:custDataLst>
              <p:tags r:id="rId6"/>
            </p:custDataLst>
          </p:nvPr>
        </p:nvSpPr>
        <p:spPr>
          <a:xfrm>
            <a:off x="1422016" y="1617964"/>
            <a:ext cx="9342706" cy="70001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48" name="对角圆角矩形 53"/>
          <p:cNvSpPr/>
          <p:nvPr>
            <p:custDataLst>
              <p:tags r:id="rId7"/>
            </p:custDataLst>
          </p:nvPr>
        </p:nvSpPr>
        <p:spPr>
          <a:xfrm>
            <a:off x="1422016" y="1490400"/>
            <a:ext cx="505472" cy="482330"/>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50" name="直角三角形 54"/>
          <p:cNvSpPr/>
          <p:nvPr>
            <p:custDataLst>
              <p:tags r:id="rId8"/>
            </p:custDataLst>
          </p:nvPr>
        </p:nvSpPr>
        <p:spPr>
          <a:xfrm>
            <a:off x="1927828" y="1491035"/>
            <a:ext cx="76157" cy="126929"/>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52" name="文本框 56"/>
          <p:cNvSpPr txBox="1"/>
          <p:nvPr>
            <p:custDataLst>
              <p:tags r:id="rId9"/>
            </p:custDataLst>
          </p:nvPr>
        </p:nvSpPr>
        <p:spPr>
          <a:xfrm>
            <a:off x="1960829" y="1621137"/>
            <a:ext cx="8559452" cy="687955"/>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确定调查目的和问题</a:t>
            </a:r>
            <a:endParaRPr lang="zh-CN" altLang="en-US">
              <a:solidFill>
                <a:schemeClr val="dk1">
                  <a:lumMod val="80000"/>
                  <a:lumOff val="20000"/>
                </a:schemeClr>
              </a:solidFill>
              <a:latin typeface="+mn-ea"/>
              <a:sym typeface="+mn-ea"/>
            </a:endParaRPr>
          </a:p>
        </p:txBody>
      </p:sp>
      <p:sp>
        <p:nvSpPr>
          <p:cNvPr id="1049354" name="对角圆角矩形 5"/>
          <p:cNvSpPr/>
          <p:nvPr>
            <p:custDataLst>
              <p:tags r:id="rId10"/>
            </p:custDataLst>
          </p:nvPr>
        </p:nvSpPr>
        <p:spPr>
          <a:xfrm>
            <a:off x="1422016" y="2601028"/>
            <a:ext cx="9342706" cy="70001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56" name="对角圆角矩形 6"/>
          <p:cNvSpPr/>
          <p:nvPr>
            <p:custDataLst>
              <p:tags r:id="rId11"/>
            </p:custDataLst>
          </p:nvPr>
        </p:nvSpPr>
        <p:spPr>
          <a:xfrm>
            <a:off x="1422016" y="2473464"/>
            <a:ext cx="505472" cy="482330"/>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58" name="直角三角形 7"/>
          <p:cNvSpPr/>
          <p:nvPr>
            <p:custDataLst>
              <p:tags r:id="rId12"/>
            </p:custDataLst>
          </p:nvPr>
        </p:nvSpPr>
        <p:spPr>
          <a:xfrm>
            <a:off x="1927828" y="2474099"/>
            <a:ext cx="76157" cy="126929"/>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60" name="文本框 8"/>
          <p:cNvSpPr txBox="1"/>
          <p:nvPr>
            <p:custDataLst>
              <p:tags r:id="rId13"/>
            </p:custDataLst>
          </p:nvPr>
        </p:nvSpPr>
        <p:spPr>
          <a:xfrm>
            <a:off x="1960829" y="2610548"/>
            <a:ext cx="8559452" cy="687955"/>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设计调查问卷</a:t>
            </a:r>
            <a:endParaRPr lang="zh-CN" altLang="en-US">
              <a:solidFill>
                <a:schemeClr val="dk1">
                  <a:lumMod val="80000"/>
                  <a:lumOff val="20000"/>
                </a:schemeClr>
              </a:solidFill>
              <a:latin typeface="+mn-ea"/>
              <a:sym typeface="+mn-ea"/>
            </a:endParaRPr>
          </a:p>
        </p:txBody>
      </p:sp>
      <p:sp>
        <p:nvSpPr>
          <p:cNvPr id="1049362" name="对角圆角矩形 9"/>
          <p:cNvSpPr/>
          <p:nvPr>
            <p:custDataLst>
              <p:tags r:id="rId14"/>
            </p:custDataLst>
          </p:nvPr>
        </p:nvSpPr>
        <p:spPr>
          <a:xfrm>
            <a:off x="1422016" y="4567157"/>
            <a:ext cx="9342706" cy="70001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64" name="对角圆角矩形 10"/>
          <p:cNvSpPr/>
          <p:nvPr>
            <p:custDataLst>
              <p:tags r:id="rId15"/>
            </p:custDataLst>
          </p:nvPr>
        </p:nvSpPr>
        <p:spPr>
          <a:xfrm>
            <a:off x="1422016" y="4439593"/>
            <a:ext cx="505472" cy="482330"/>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66" name="直角三角形 11"/>
          <p:cNvSpPr/>
          <p:nvPr>
            <p:custDataLst>
              <p:tags r:id="rId16"/>
            </p:custDataLst>
          </p:nvPr>
        </p:nvSpPr>
        <p:spPr>
          <a:xfrm>
            <a:off x="1927828" y="4440228"/>
            <a:ext cx="76157" cy="126929"/>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68" name="文本框 12"/>
          <p:cNvSpPr txBox="1"/>
          <p:nvPr>
            <p:custDataLst>
              <p:tags r:id="rId17"/>
            </p:custDataLst>
          </p:nvPr>
        </p:nvSpPr>
        <p:spPr>
          <a:xfrm>
            <a:off x="1960829" y="4576677"/>
            <a:ext cx="8559452" cy="687955"/>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实施调查并收集数据</a:t>
            </a:r>
            <a:endParaRPr lang="en-US" altLang="zh-CN">
              <a:solidFill>
                <a:schemeClr val="dk1">
                  <a:lumMod val="80000"/>
                  <a:lumOff val="20000"/>
                </a:schemeClr>
              </a:solidFill>
              <a:latin typeface="+mn-ea"/>
              <a:sym typeface="+mn-ea"/>
            </a:endParaRPr>
          </a:p>
        </p:txBody>
      </p:sp>
      <p:sp>
        <p:nvSpPr>
          <p:cNvPr id="1049370" name="对角圆角矩形 14"/>
          <p:cNvSpPr/>
          <p:nvPr>
            <p:custDataLst>
              <p:tags r:id="rId18"/>
            </p:custDataLst>
          </p:nvPr>
        </p:nvSpPr>
        <p:spPr>
          <a:xfrm>
            <a:off x="1422016" y="5550221"/>
            <a:ext cx="9342706" cy="70001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72" name="对角圆角矩形 18"/>
          <p:cNvSpPr/>
          <p:nvPr>
            <p:custDataLst>
              <p:tags r:id="rId19"/>
            </p:custDataLst>
          </p:nvPr>
        </p:nvSpPr>
        <p:spPr>
          <a:xfrm>
            <a:off x="1422016" y="5422658"/>
            <a:ext cx="505472" cy="482330"/>
          </a:xfrm>
          <a:prstGeom prst="round2DiagRect">
            <a:avLst>
              <a:gd name="adj1" fmla="val 26654"/>
              <a:gd name="adj2" fmla="val 0"/>
            </a:avLst>
          </a:prstGeom>
          <a:solidFill>
            <a:schemeClr val="accent5"/>
          </a:solidFill>
          <a:ln>
            <a:noFill/>
          </a:ln>
          <a:effectLst>
            <a:outerShdw blurRad="165100" dist="25400" dir="2700000" sx="102000" sy="102000" algn="tl" rotWithShape="0">
              <a:schemeClr val="accent5">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74" name="直角三角形 19"/>
          <p:cNvSpPr/>
          <p:nvPr>
            <p:custDataLst>
              <p:tags r:id="rId20"/>
            </p:custDataLst>
          </p:nvPr>
        </p:nvSpPr>
        <p:spPr>
          <a:xfrm>
            <a:off x="1927828" y="5423293"/>
            <a:ext cx="76157" cy="126929"/>
          </a:xfrm>
          <a:prstGeom prst="rtTriangl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76" name="文本框 20"/>
          <p:cNvSpPr txBox="1"/>
          <p:nvPr>
            <p:custDataLst>
              <p:tags r:id="rId21"/>
            </p:custDataLst>
          </p:nvPr>
        </p:nvSpPr>
        <p:spPr>
          <a:xfrm>
            <a:off x="1960829" y="5559741"/>
            <a:ext cx="8559452" cy="687955"/>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分析数据并得出结论</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16" name="文本占位符 3"/>
          <p:cNvSpPr>
            <a:spLocks noGrp="1"/>
          </p:cNvSpPr>
          <p:nvPr>
            <p:ph type="body" idx="2"/>
            <p:custDataLst>
              <p:tags r:id="rId2"/>
            </p:custDataLst>
          </p:nvPr>
        </p:nvSpPr>
        <p:spPr/>
        <p:txBody>
          <a:bodyPr/>
          <a:lstStyle/>
          <a:p>
            <a:r>
              <a:rPr lang="zh-CN" altLang="en-US"/>
              <a:t>04</a:t>
            </a:r>
            <a:endParaRPr lang="zh-CN" altLang="en-US"/>
          </a:p>
        </p:txBody>
      </p:sp>
      <p:sp>
        <p:nvSpPr>
          <p:cNvPr id="1049418" name="标题 7"/>
          <p:cNvSpPr>
            <a:spLocks noGrp="1"/>
          </p:cNvSpPr>
          <p:nvPr>
            <p:ph type="title" idx="1"/>
            <p:custDataLst>
              <p:tags r:id="rId3"/>
            </p:custDataLst>
          </p:nvPr>
        </p:nvSpPr>
        <p:spPr/>
        <p:txBody>
          <a:bodyPr/>
          <a:lstStyle/>
          <a:p>
            <a:r>
              <a:rPr lang="zh-CN" altLang="en-US"/>
              <a:t>调查结果与分析</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96" name="标题 2"/>
          <p:cNvSpPr>
            <a:spLocks noGrp="1"/>
          </p:cNvSpPr>
          <p:nvPr>
            <p:ph type="title" idx="1"/>
          </p:nvPr>
        </p:nvSpPr>
        <p:spPr/>
        <p:txBody>
          <a:bodyPr>
            <a:normAutofit fontScale="94444"/>
          </a:bodyPr>
          <a:lstStyle/>
          <a:p>
            <a:r>
              <a:rPr lang="zh-CN" altLang="en-US"/>
              <a:t>护理人员满意度总体情况</a:t>
            </a:r>
            <a:endParaRPr lang="zh-CN" altLang="en-US"/>
          </a:p>
        </p:txBody>
      </p:sp>
      <p:sp>
        <p:nvSpPr>
          <p:cNvPr id="1049498"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500"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502" name="TextBox 2"/>
          <p:cNvSpPr txBox="1"/>
          <p:nvPr>
            <p:custDataLst>
              <p:tags r:id="rId4"/>
            </p:custDataLst>
          </p:nvPr>
        </p:nvSpPr>
        <p:spPr>
          <a:xfrm>
            <a:off x="763381"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调查结果：满意度平均分为85分</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504"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506"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508" name="TextBox 2"/>
          <p:cNvSpPr txBox="1"/>
          <p:nvPr>
            <p:custDataLst>
              <p:tags r:id="rId7"/>
            </p:custDataLst>
          </p:nvPr>
        </p:nvSpPr>
        <p:spPr>
          <a:xfrm>
            <a:off x="3561327"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分析：总体满意度较高，但仍有提升空间</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510"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512"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514" name="TextBox 2"/>
          <p:cNvSpPr txBox="1"/>
          <p:nvPr>
            <p:custDataLst>
              <p:tags r:id="rId10"/>
            </p:custDataLst>
          </p:nvPr>
        </p:nvSpPr>
        <p:spPr>
          <a:xfrm>
            <a:off x="635608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建议：针对薄弱环节加强培训和管理</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516"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518"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520" name="TextBox 2"/>
          <p:cNvSpPr txBox="1"/>
          <p:nvPr>
            <p:custDataLst>
              <p:tags r:id="rId13"/>
            </p:custDataLst>
          </p:nvPr>
        </p:nvSpPr>
        <p:spPr>
          <a:xfrm>
            <a:off x="9144465" y="3137508"/>
            <a:ext cx="2278952" cy="1840235"/>
          </a:xfrm>
          <a:prstGeom prst="rect">
            <a:avLst/>
          </a:prstGeom>
          <a:noFill/>
        </p:spPr>
        <p:txBody>
          <a:bodyPr wrap="square" rtlCol="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结论：满意度调查对于提高护理服务质量有重要意义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560" name="标题 2"/>
          <p:cNvSpPr>
            <a:spLocks noGrp="1"/>
          </p:cNvSpPr>
          <p:nvPr>
            <p:ph type="title" idx="1"/>
          </p:nvPr>
        </p:nvSpPr>
        <p:spPr/>
        <p:txBody>
          <a:bodyPr>
            <a:normAutofit fontScale="94444"/>
          </a:bodyPr>
          <a:lstStyle/>
          <a:p>
            <a:r>
              <a:rPr lang="zh-CN" altLang="en-US"/>
              <a:t>护理人员对工作环境与设施的满意度</a:t>
            </a:r>
            <a:endParaRPr lang="zh-CN" altLang="en-US"/>
          </a:p>
        </p:txBody>
      </p:sp>
      <p:sp>
        <p:nvSpPr>
          <p:cNvPr id="1049562"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调查结果：护理人员对工作环境与设施的满意度较高，大部分认为工作环境干净整洁，设施齐全。</a:t>
            </a:r>
            <a:endParaRPr lang="zh-CN" altLang="en-US" sz="1200" spc="150">
              <a:solidFill>
                <a:schemeClr val="tx1">
                  <a:lumMod val="65000"/>
                  <a:lumOff val="35000"/>
                </a:schemeClr>
              </a:solidFill>
              <a:latin typeface="+mn-ea"/>
              <a:sym typeface="+mn-ea"/>
            </a:endParaRPr>
          </a:p>
        </p:txBody>
      </p:sp>
      <p:sp>
        <p:nvSpPr>
          <p:cNvPr id="1049564"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分析：良好的工作环境与设施可以提高护理人员的工作效率和积极性，从而提高护理质量。</a:t>
            </a:r>
            <a:endParaRPr lang="zh-CN" altLang="en-US" sz="1200" spc="150">
              <a:solidFill>
                <a:schemeClr val="tx1">
                  <a:lumMod val="65000"/>
                  <a:lumOff val="35000"/>
                </a:schemeClr>
              </a:solidFill>
              <a:latin typeface="+mn-ea"/>
              <a:sym typeface="+mn-ea"/>
            </a:endParaRPr>
          </a:p>
        </p:txBody>
      </p:sp>
      <p:sp>
        <p:nvSpPr>
          <p:cNvPr id="1049566"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建议：医院应该继续保持并改进工作环境与设施，提高护理人员的满意度和忠诚度。</a:t>
            </a:r>
            <a:endParaRPr lang="zh-CN" altLang="en-US" sz="1200" spc="150">
              <a:solidFill>
                <a:schemeClr val="tx1">
                  <a:lumMod val="65000"/>
                  <a:lumOff val="35000"/>
                </a:schemeClr>
              </a:solidFill>
              <a:latin typeface="+mn-ea"/>
              <a:sym typeface="+mn-ea"/>
            </a:endParaRPr>
          </a:p>
        </p:txBody>
      </p:sp>
      <p:sp>
        <p:nvSpPr>
          <p:cNvPr id="1049568"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结论：护理人员对工作环境与设施的满意度是评价医院护理质量的重要指标之一。</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https://d.book118.com/888066010032006044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壳儿"/>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文档副标题"/>
  <p:tag name="KSO_WM_UNIT_TYPE" val="b"/>
  <p:tag name="KSO_WM_UNIT_VALUE" val="17"/>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添加文档副标题"/>
  <p:tag name="KSO_WM_UNIT_TYPE" val="b"/>
  <p:tag name="KSO_WM_UNIT_VALUE" val="17"/>
</p:tagLst>
</file>

<file path=ppt/tags/tag7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壳儿"/>
  <p:tag name="KSO_WM_UNIT_SUBTYPE" val="b"/>
  <p:tag name="KSO_WM_UNIT_TYPE" val="f"/>
  <p:tag name="KSO_WM_UNIT_VALUE" val="60"/>
</p:tagLst>
</file>

<file path=ppt/tags/tag8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非常感谢您的观看"/>
  <p:tag name="KSO_WM_UNIT_TYPE" val="a"/>
  <p:tag name="KSO_WM_UNIT_VALUE" val="1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94.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 name="KSO_WM_TEMPLATE_THUMBS_INDEX" val="1、9"/>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1*b*1"/>
  <p:tag name="KSO_WM_UNIT_INDEX" val="1"/>
  <p:tag name="KSO_WM_UNIT_ISCONTENTSTITLE" val="0"/>
  <p:tag name="KSO_WM_UNIT_ISNUMDGMTITLE" val="0"/>
  <p:tag name="KSO_WM_UNIT_LAYERLEVEL" val="1"/>
  <p:tag name="KSO_WM_UNIT_NOCLEAR" val="0"/>
  <p:tag name="KSO_WM_UNIT_PRESET_TEXT" val="添加文档副标题"/>
  <p:tag name="KSO_WM_UNIT_TYPE" val="b"/>
  <p:tag name="KSO_WM_UNIT_VALUE" val="17"/>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8.xml><?xml version="1.0" encoding="utf-8"?>
<p:tagLst xmlns:p="http://schemas.openxmlformats.org/presentationml/2006/main">
  <p:tag name="KSO_WM_BEAUTIFY_FLAG" val="#wm#"/>
  <p:tag name="KSO_WM_SLIDE_CONTENT_AREA" val="{&quot;left&quot;:&quot;6.5&quot;,&quot;top&quot;:&quot;86.75&quot;,&quot;width&quot;:&quot;810.3&quot;,&quot;height&quot;:&quot;338.2&quot;}"/>
  <p:tag name="KSO_WM_SLIDE_ID" val="custom20230245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 name="KSO_WM_TEMPLATE_THUMBS_INDEX" val="1、9"/>
</p:tagLst>
</file>

<file path=ppt/tags/tag9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0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1_1"/>
  <p:tag name="KSO_WM_UNIT_INDEX" val="1_1_1"/>
  <p:tag name="KSO_WM_UNIT_LAYERLEVEL" val="1_1_1"/>
  <p:tag name="KSO_WM_UNIT_SUBTYPE" val="d"/>
  <p:tag name="KSO_WM_UNIT_TYPE" val="l_h_i"/>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1_1"/>
  <p:tag name="KSO_WM_UNIT_INDEX" val="1_1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1_2"/>
  <p:tag name="KSO_WM_UNIT_INDEX" val="1_1_2"/>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2_1"/>
  <p:tag name="KSO_WM_UNIT_INDEX" val="1_2_1"/>
  <p:tag name="KSO_WM_UNIT_LAYERLEVEL" val="1_1_1"/>
  <p:tag name="KSO_WM_UNIT_SUBTYPE" val="d"/>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2_1"/>
  <p:tag name="KSO_WM_UNIT_INDEX" val="1_2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2_2"/>
  <p:tag name="KSO_WM_UNIT_INDEX" val="1_2_2"/>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3_1"/>
  <p:tag name="KSO_WM_UNIT_INDEX" val="1_3_1"/>
  <p:tag name="KSO_WM_UNIT_LAYERLEVEL" val="1_1_1"/>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3_1"/>
  <p:tag name="KSO_WM_UNIT_INDEX" val="1_3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0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3_2"/>
  <p:tag name="KSO_WM_UNIT_INDEX" val="1_3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4_1"/>
  <p:tag name="KSO_WM_UNIT_INDEX" val="1_4_1"/>
  <p:tag name="KSO_WM_UNIT_LAYERLEVEL" val="1_1_1"/>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4_1"/>
  <p:tag name="KSO_WM_UNIT_INDEX" val="1_4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1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4_2"/>
  <p:tag name="KSO_WM_UNIT_INDEX" val="1_4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5_1"/>
  <p:tag name="KSO_WM_UNIT_INDEX" val="1_5_1"/>
  <p:tag name="KSO_WM_UNIT_LAYERLEVEL" val="1_1_1"/>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5_1"/>
  <p:tag name="KSO_WM_UNIT_INDEX" val="1_5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5_2"/>
  <p:tag name="KSO_WM_UNIT_INDEX" val="1_5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6_1"/>
  <p:tag name="KSO_WM_UNIT_INDEX" val="1_6_1"/>
  <p:tag name="KSO_WM_UNIT_LAYERLEVEL" val="1_1_1"/>
  <p:tag name="KSO_WM_UNIT_SUBTYPE" val="d"/>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6_1"/>
  <p:tag name="KSO_WM_UNIT_INDEX" val="1_6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6_2"/>
  <p:tag name="KSO_WM_UNIT_INDEX" val="1_6_2"/>
  <p:tag name="KSO_WM_UNIT_LAYERLEVEL" val="1_1_1"/>
  <p:tag name="KSO_WM_UNIT_TYPE" val="l_h_i"/>
</p:tagLst>
</file>

<file path=ppt/tags/tag119.xml><?xml version="1.0" encoding="utf-8"?>
<p:tagLst xmlns:p="http://schemas.openxmlformats.org/presentationml/2006/main">
  <p:tag name="KSO_WM_BEAUTIFY_FLAG" val="#wm#"/>
  <p:tag name="KSO_WM_DIAGRAM_GROUP_CODE" val="l1-1"/>
  <p:tag name="KSO_WM_SLIDE_DIAGTYPE" val="l"/>
  <p:tag name="KSO_WM_SLIDE_ID" val="custom20230245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1"/>
  <p:tag name="KSO_WM_UNIT_CONTENT_GROUP_TYPE" val="contentchip"/>
  <p:tag name="KSO_WM_UNIT_DIAGRAM_ISNUMVISUAL" val="0"/>
  <p:tag name="KSO_WM_UNIT_DIAGRAM_ISREFERUNIT" val="0"/>
  <p:tag name="KSO_WM_UNIT_HIGHLIGHT" val="0"/>
  <p:tag name="KSO_WM_UNIT_ID" val="custom20230245_7*e*1"/>
  <p:tag name="KSO_WM_UNIT_INDEX" val="1"/>
  <p:tag name="KSO_WM_UNIT_LAYERLEVEL" val="1"/>
  <p:tag name="KSO_WM_UNIT_NOCLEAR" val="0"/>
  <p:tag name="KSO_WM_UNIT_PRESET_TEXT" val="01"/>
  <p:tag name="KSO_WM_UNIT_TYPE" val="e"/>
  <p:tag name="KSO_WM_UNIT_VALUE" val="6"/>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CONTENT_GROUP_TYPE" val="contentchip"/>
  <p:tag name="KSO_WM_UNIT_DIAGRAM_ISNUMVISUAL" val="0"/>
  <p:tag name="KSO_WM_UNIT_DIAGRAM_ISREFERUNIT" val="0"/>
  <p:tag name="KSO_WM_UNIT_HIGHLIGHT" val="0"/>
  <p:tag name="KSO_WM_UNIT_ID" val="custom2023024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2.xml><?xml version="1.0" encoding="utf-8"?>
<p:tagLst xmlns:p="http://schemas.openxmlformats.org/presentationml/2006/main">
  <p:tag name="KSO_WM_BEAUTIFY_FLAG" val="#wm#"/>
  <p:tag name="KSO_WM_SLIDE_CONTENT_AREA" val="{&quot;left&quot;:&quot;123.3&quot;,&quot;top&quot;:&quot;153.85&quot;,&quot;width&quot;:&quot;710.6&quot;,&quot;height&quot;:&quot;214.1&quot;}"/>
  <p:tag name="KSO_WM_SLIDE_ID" val="custom20230245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Lst>
</file>

<file path=ppt/tags/tag123.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1"/>
  <p:tag name="KSO_WM_UNIT_CONTENT_GROUP_TYPE" val="contentchip"/>
  <p:tag name="KSO_WM_UNIT_DIAGRAM_ISNUMVISUAL" val="0"/>
  <p:tag name="KSO_WM_UNIT_DIAGRAM_ISREFERUNIT" val="0"/>
  <p:tag name="KSO_WM_UNIT_HIGHLIGHT" val="0"/>
  <p:tag name="KSO_WM_UNIT_ID" val="custom20230245_7*e*1"/>
  <p:tag name="KSO_WM_UNIT_INDEX" val="1"/>
  <p:tag name="KSO_WM_UNIT_LAYERLEVEL" val="1"/>
  <p:tag name="KSO_WM_UNIT_NOCLEAR" val="0"/>
  <p:tag name="KSO_WM_UNIT_PRESET_TEXT" val="02"/>
  <p:tag name="KSO_WM_UNIT_TYPE" val="e"/>
  <p:tag name="KSO_WM_UNIT_VALUE" val="6"/>
</p:tagLst>
</file>

<file path=ppt/tags/tag124.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CONTENT_GROUP_TYPE" val="contentchip"/>
  <p:tag name="KSO_WM_UNIT_DIAGRAM_ISNUMVISUAL" val="0"/>
  <p:tag name="KSO_WM_UNIT_DIAGRAM_ISREFERUNIT" val="0"/>
  <p:tag name="KSO_WM_UNIT_HIGHLIGHT" val="0"/>
  <p:tag name="KSO_WM_UNIT_ID" val="custom2023024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5.xml><?xml version="1.0" encoding="utf-8"?>
<p:tagLst xmlns:p="http://schemas.openxmlformats.org/presentationml/2006/main">
  <p:tag name="KSO_WM_BEAUTIFY_FLAG" val="#wm#"/>
  <p:tag name="KSO_WM_SLIDE_CONTENT_AREA" val="{&quot;left&quot;:&quot;123.3&quot;,&quot;top&quot;:&quot;153.85&quot;,&quot;width&quot;:&quot;710.6&quot;,&quot;height&quot;:&quot;214.1&quot;}"/>
  <p:tag name="KSO_WM_SLIDE_ID" val="custom20230245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Lst>
</file>

<file path=ppt/tags/tag1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50.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1"/>
  <p:tag name="KSO_WM_UNIT_CONTENT_GROUP_TYPE" val="contentchip"/>
  <p:tag name="KSO_WM_UNIT_DIAGRAM_ISNUMVISUAL" val="0"/>
  <p:tag name="KSO_WM_UNIT_DIAGRAM_ISREFERUNIT" val="0"/>
  <p:tag name="KSO_WM_UNIT_HIGHLIGHT" val="0"/>
  <p:tag name="KSO_WM_UNIT_ID" val="custom20230245_7*e*1"/>
  <p:tag name="KSO_WM_UNIT_INDEX" val="1"/>
  <p:tag name="KSO_WM_UNIT_LAYERLEVEL" val="1"/>
  <p:tag name="KSO_WM_UNIT_NOCLEAR" val="0"/>
  <p:tag name="KSO_WM_UNIT_PRESET_TEXT" val="03"/>
  <p:tag name="KSO_WM_UNIT_TYPE" val="e"/>
  <p:tag name="KSO_WM_UNIT_VALUE" val="6"/>
</p:tagLst>
</file>

<file path=ppt/tags/tag151.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CONTENT_GROUP_TYPE" val="contentchip"/>
  <p:tag name="KSO_WM_UNIT_DIAGRAM_ISNUMVISUAL" val="0"/>
  <p:tag name="KSO_WM_UNIT_DIAGRAM_ISREFERUNIT" val="0"/>
  <p:tag name="KSO_WM_UNIT_HIGHLIGHT" val="0"/>
  <p:tag name="KSO_WM_UNIT_ID" val="custom2023024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2.xml><?xml version="1.0" encoding="utf-8"?>
<p:tagLst xmlns:p="http://schemas.openxmlformats.org/presentationml/2006/main">
  <p:tag name="KSO_WM_BEAUTIFY_FLAG" val="#wm#"/>
  <p:tag name="KSO_WM_SLIDE_CONTENT_AREA" val="{&quot;left&quot;:&quot;123.3&quot;,&quot;top&quot;:&quot;153.85&quot;,&quot;width&quot;:&quot;710.6&quot;,&quot;height&quot;:&quot;214.1&quot;}"/>
  <p:tag name="KSO_WM_SLIDE_ID" val="custom20230245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3_3"/>
  <p:tag name="KSO_WM_UNIT_INDEX" val="1_3_3"/>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4*l_h_i*1_3_2"/>
  <p:tag name="KSO_WM_UNIT_INDEX" val="1_3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4*l_h_i*1_3_1"/>
  <p:tag name="KSO_WM_UNIT_INDEX" val="1_3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1_3"/>
  <p:tag name="KSO_WM_UNIT_INDEX" val="1_1_3"/>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4*l_h_i*1_1_2"/>
  <p:tag name="KSO_WM_UNIT_INDEX" val="1_1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4*l_h_i*1_1_1"/>
  <p:tag name="KSO_WM_UNIT_INDEX" val="1_1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 name="KSO_WM_UNIT_VALUE" val="36"/>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2_3"/>
  <p:tag name="KSO_WM_UNIT_INDEX" val="1_2_3"/>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4*l_h_i*1_2_2"/>
  <p:tag name="KSO_WM_UNIT_INDEX" val="1_2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4*l_h_i*1_2_1"/>
  <p:tag name="KSO_WM_UNIT_INDEX" val="1_2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4_3"/>
  <p:tag name="KSO_WM_UNIT_INDEX" val="1_4_3"/>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4*l_h_i*1_4_2"/>
  <p:tag name="KSO_WM_UNIT_INDEX" val="1_4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4*l_h_i*1_4_1"/>
  <p:tag name="KSO_WM_UNIT_INDEX" val="1_4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5_3"/>
  <p:tag name="KSO_WM_UNIT_INDEX" val="1_5_3"/>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brightness&quot;:0,&quot;colorType&quot;:1,&quot;foreColorIndex&quot;:9,&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4*l_h_i*1_5_2"/>
  <p:tag name="KSO_WM_UNIT_INDEX" val="1_5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25,&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4*l_h_i*1_5_1"/>
  <p:tag name="KSO_WM_UNIT_INDEX" val="1_5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5_1"/>
  <p:tag name="KSO_WM_UNIT_INDEX" val="1_5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3.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1"/>
  <p:tag name="KSO_WM_UNIT_CONTENT_GROUP_TYPE" val="contentchip"/>
  <p:tag name="KSO_WM_UNIT_DIAGRAM_ISNUMVISUAL" val="0"/>
  <p:tag name="KSO_WM_UNIT_DIAGRAM_ISREFERUNIT" val="0"/>
  <p:tag name="KSO_WM_UNIT_HIGHLIGHT" val="0"/>
  <p:tag name="KSO_WM_UNIT_ID" val="custom20230245_7*e*1"/>
  <p:tag name="KSO_WM_UNIT_INDEX" val="1"/>
  <p:tag name="KSO_WM_UNIT_LAYERLEVEL" val="1"/>
  <p:tag name="KSO_WM_UNIT_NOCLEAR" val="0"/>
  <p:tag name="KSO_WM_UNIT_PRESET_TEXT" val="04"/>
  <p:tag name="KSO_WM_UNIT_TYPE" val="e"/>
  <p:tag name="KSO_WM_UNIT_VALUE" val="6"/>
</p:tagLst>
</file>

<file path=ppt/tags/tag194.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CONTENT_GROUP_TYPE" val="contentchip"/>
  <p:tag name="KSO_WM_UNIT_DIAGRAM_ISNUMVISUAL" val="0"/>
  <p:tag name="KSO_WM_UNIT_DIAGRAM_ISREFERUNIT" val="0"/>
  <p:tag name="KSO_WM_UNIT_HIGHLIGHT" val="0"/>
  <p:tag name="KSO_WM_UNIT_ID" val="custom2023024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95.xml><?xml version="1.0" encoding="utf-8"?>
<p:tagLst xmlns:p="http://schemas.openxmlformats.org/presentationml/2006/main">
  <p:tag name="KSO_WM_BEAUTIFY_FLAG" val="#wm#"/>
  <p:tag name="KSO_WM_SLIDE_CONTENT_AREA" val="{&quot;left&quot;:&quot;123.3&quot;,&quot;top&quot;:&quot;153.85&quot;,&quot;width&quot;:&quot;710.6&quot;,&quot;height&quot;:&quot;214.1&quot;}"/>
  <p:tag name="KSO_WM_SLIDE_ID" val="custom20230245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1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8">
      <a:dk1>
        <a:srgbClr val="000000"/>
      </a:dk1>
      <a:lt1>
        <a:srgbClr val="FFFFFF"/>
      </a:lt1>
      <a:dk2>
        <a:srgbClr val="702C06"/>
      </a:dk2>
      <a:lt2>
        <a:srgbClr val="FEE6EB"/>
      </a:lt2>
      <a:accent1>
        <a:srgbClr val="FE012F"/>
      </a:accent1>
      <a:accent2>
        <a:srgbClr val="FD4F3C"/>
      </a:accent2>
      <a:accent3>
        <a:srgbClr val="FB6F46"/>
      </a:accent3>
      <a:accent4>
        <a:srgbClr val="FA884F"/>
      </a:accent4>
      <a:accent5>
        <a:srgbClr val="F89D58"/>
      </a:accent5>
      <a:accent6>
        <a:srgbClr val="F7B05F"/>
      </a:accent6>
      <a:hlink>
        <a:srgbClr val="0563C1"/>
      </a:hlink>
      <a:folHlink>
        <a:srgbClr val="954D72"/>
      </a:folHlink>
    </a:clrScheme>
    <a:fontScheme name="自定义 58">
      <a:majorFont>
        <a:latin typeface="MiSans Bold"/>
        <a:ea typeface="MiSans Bold"/>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13</vt:i4>
      </vt:variant>
    </vt:vector>
  </HeadingPairs>
  <TitlesOfParts>
    <vt:vector baseType="lpstr" size="22">
      <vt:lpstr>Arial</vt:lpstr>
      <vt:lpstr>Calibri</vt:lpstr>
      <vt:lpstr>MiSans Bold</vt:lpstr>
      <vt:lpstr>MiSans</vt:lpstr>
      <vt:lpstr>微软雅黑</vt:lpstr>
      <vt:lpstr>Wingdings</vt:lpstr>
      <vt:lpstr>Calibri Light</vt:lpstr>
      <vt:lpstr>宋体</vt:lpstr>
      <vt:lpstr>Office Theme</vt:lpstr>
      <vt:lpstr>护理人员的满意度调查与分析</vt:lpstr>
      <vt:lpstr>目录</vt:lpstr>
      <vt:lpstr>添加章节标题</vt:lpstr>
      <vt:lpstr>调查背景与目的</vt:lpstr>
      <vt:lpstr>调查背景</vt:lpstr>
      <vt:lpstr>调查目的</vt:lpstr>
      <vt:lpstr>调查方法与过程</vt:lpstr>
      <vt:lpstr>调查方法</vt:lpstr>
      <vt:lpstr>调查过程</vt:lpstr>
      <vt:lpstr>调查结果与分析</vt:lpstr>
      <vt:lpstr>护理人员满意度总体情况</vt:lpstr>
      <vt:lpstr>护理人员对工作环境与设施的满意度</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2024-09-24T04:10:50.809</cp:lastPrinted>
  <dcterms:created xsi:type="dcterms:W3CDTF">2024-09-23T20:10:50Z</dcterms:created>
  <dcterms:modified xsi:type="dcterms:W3CDTF">2024-09-23T20:10:53Z</dcterms:modified>
</cp:coreProperties>
</file>